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61" r:id="rId2"/>
  </p:sldIdLst>
  <p:sldSz cx="32385000" cy="41910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2510234" rtl="0" fontAlgn="auto" latinLnBrk="0" hangingPunct="0">
      <a:lnSpc>
        <a:spcPct val="100000"/>
      </a:lnSpc>
      <a:spcBef>
        <a:spcPts val="0"/>
      </a:spcBef>
      <a:spcAft>
        <a:spcPts val="0"/>
      </a:spcAft>
      <a:buClrTx/>
      <a:buSzTx/>
      <a:buFontTx/>
      <a:buNone/>
      <a:tabLst/>
      <a:defRPr kumimoji="0" sz="102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2510234" rtl="0" fontAlgn="auto" latinLnBrk="0" hangingPunct="0">
      <a:lnSpc>
        <a:spcPct val="100000"/>
      </a:lnSpc>
      <a:spcBef>
        <a:spcPts val="0"/>
      </a:spcBef>
      <a:spcAft>
        <a:spcPts val="0"/>
      </a:spcAft>
      <a:buClrTx/>
      <a:buSzTx/>
      <a:buFontTx/>
      <a:buNone/>
      <a:tabLst/>
      <a:defRPr kumimoji="0" sz="102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2510234" rtl="0" fontAlgn="auto" latinLnBrk="0" hangingPunct="0">
      <a:lnSpc>
        <a:spcPct val="100000"/>
      </a:lnSpc>
      <a:spcBef>
        <a:spcPts val="0"/>
      </a:spcBef>
      <a:spcAft>
        <a:spcPts val="0"/>
      </a:spcAft>
      <a:buClrTx/>
      <a:buSzTx/>
      <a:buFontTx/>
      <a:buNone/>
      <a:tabLst/>
      <a:defRPr kumimoji="0" sz="102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2510234" rtl="0" fontAlgn="auto" latinLnBrk="0" hangingPunct="0">
      <a:lnSpc>
        <a:spcPct val="100000"/>
      </a:lnSpc>
      <a:spcBef>
        <a:spcPts val="0"/>
      </a:spcBef>
      <a:spcAft>
        <a:spcPts val="0"/>
      </a:spcAft>
      <a:buClrTx/>
      <a:buSzTx/>
      <a:buFontTx/>
      <a:buNone/>
      <a:tabLst/>
      <a:defRPr kumimoji="0" sz="102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2510234" rtl="0" fontAlgn="auto" latinLnBrk="0" hangingPunct="0">
      <a:lnSpc>
        <a:spcPct val="100000"/>
      </a:lnSpc>
      <a:spcBef>
        <a:spcPts val="0"/>
      </a:spcBef>
      <a:spcAft>
        <a:spcPts val="0"/>
      </a:spcAft>
      <a:buClrTx/>
      <a:buSzTx/>
      <a:buFontTx/>
      <a:buNone/>
      <a:tabLst/>
      <a:defRPr kumimoji="0" sz="102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2510234" rtl="0" fontAlgn="auto" latinLnBrk="0" hangingPunct="0">
      <a:lnSpc>
        <a:spcPct val="100000"/>
      </a:lnSpc>
      <a:spcBef>
        <a:spcPts val="0"/>
      </a:spcBef>
      <a:spcAft>
        <a:spcPts val="0"/>
      </a:spcAft>
      <a:buClrTx/>
      <a:buSzTx/>
      <a:buFontTx/>
      <a:buNone/>
      <a:tabLst/>
      <a:defRPr kumimoji="0" sz="102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2510234" rtl="0" fontAlgn="auto" latinLnBrk="0" hangingPunct="0">
      <a:lnSpc>
        <a:spcPct val="100000"/>
      </a:lnSpc>
      <a:spcBef>
        <a:spcPts val="0"/>
      </a:spcBef>
      <a:spcAft>
        <a:spcPts val="0"/>
      </a:spcAft>
      <a:buClrTx/>
      <a:buSzTx/>
      <a:buFontTx/>
      <a:buNone/>
      <a:tabLst/>
      <a:defRPr kumimoji="0" sz="102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2510234" rtl="0" fontAlgn="auto" latinLnBrk="0" hangingPunct="0">
      <a:lnSpc>
        <a:spcPct val="100000"/>
      </a:lnSpc>
      <a:spcBef>
        <a:spcPts val="0"/>
      </a:spcBef>
      <a:spcAft>
        <a:spcPts val="0"/>
      </a:spcAft>
      <a:buClrTx/>
      <a:buSzTx/>
      <a:buFontTx/>
      <a:buNone/>
      <a:tabLst/>
      <a:defRPr kumimoji="0" sz="102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2510234" rtl="0" fontAlgn="auto" latinLnBrk="0" hangingPunct="0">
      <a:lnSpc>
        <a:spcPct val="100000"/>
      </a:lnSpc>
      <a:spcBef>
        <a:spcPts val="0"/>
      </a:spcBef>
      <a:spcAft>
        <a:spcPts val="0"/>
      </a:spcAft>
      <a:buClrTx/>
      <a:buSzTx/>
      <a:buFontTx/>
      <a:buNone/>
      <a:tabLst/>
      <a:defRPr kumimoji="0" sz="102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FF2F92"/>
    <a:srgbClr val="000000"/>
    <a:srgbClr val="0096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3175" cap="flat">
              <a:solidFill>
                <a:srgbClr val="3797C6"/>
              </a:solidFill>
              <a:prstDash val="solid"/>
              <a:miter lim="400000"/>
            </a:ln>
          </a:top>
          <a:bottom>
            <a:ln w="12700" cap="flat">
              <a:noFill/>
              <a:miter lim="400000"/>
            </a:ln>
          </a:bottom>
          <a:insideH>
            <a:ln w="3175"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3175" cap="flat">
              <a:solidFill>
                <a:srgbClr val="B8B8B8"/>
              </a:solidFill>
              <a:prstDash val="solid"/>
              <a:miter lim="400000"/>
            </a:ln>
          </a:left>
          <a:right>
            <a:ln w="3175" cap="flat">
              <a:solidFill>
                <a:srgbClr val="B8B8B8"/>
              </a:solidFill>
              <a:prstDash val="solid"/>
              <a:miter lim="400000"/>
            </a:ln>
          </a:right>
          <a:top>
            <a:ln w="3175" cap="flat">
              <a:solidFill>
                <a:srgbClr val="B8B8B8"/>
              </a:solidFill>
              <a:prstDash val="solid"/>
              <a:miter lim="400000"/>
            </a:ln>
          </a:top>
          <a:bottom>
            <a:ln w="3175" cap="flat">
              <a:solidFill>
                <a:srgbClr val="B8B8B8"/>
              </a:solidFill>
              <a:prstDash val="solid"/>
              <a:miter lim="400000"/>
            </a:ln>
          </a:bottom>
          <a:insideH>
            <a:ln w="3175" cap="flat">
              <a:solidFill>
                <a:srgbClr val="B8B8B8"/>
              </a:solidFill>
              <a:prstDash val="solid"/>
              <a:miter lim="400000"/>
            </a:ln>
          </a:insideH>
          <a:insideV>
            <a:ln w="3175"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3175" cap="flat">
              <a:solidFill>
                <a:srgbClr val="606060"/>
              </a:solidFill>
              <a:prstDash val="solid"/>
              <a:miter lim="400000"/>
            </a:ln>
          </a:left>
          <a:right>
            <a:ln w="3175" cap="flat">
              <a:solidFill>
                <a:srgbClr val="606060"/>
              </a:solidFill>
              <a:prstDash val="solid"/>
              <a:miter lim="400000"/>
            </a:ln>
          </a:right>
          <a:top>
            <a:ln w="3175" cap="flat">
              <a:solidFill>
                <a:srgbClr val="606060"/>
              </a:solidFill>
              <a:prstDash val="solid"/>
              <a:miter lim="400000"/>
            </a:ln>
          </a:top>
          <a:bottom>
            <a:ln w="3175" cap="flat">
              <a:solidFill>
                <a:srgbClr val="606060"/>
              </a:solidFill>
              <a:prstDash val="solid"/>
              <a:miter lim="400000"/>
            </a:ln>
          </a:bottom>
          <a:insideH>
            <a:ln w="3175" cap="flat">
              <a:solidFill>
                <a:srgbClr val="606060"/>
              </a:solidFill>
              <a:prstDash val="solid"/>
              <a:miter lim="400000"/>
            </a:ln>
          </a:insideH>
          <a:insideV>
            <a:ln w="3175"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3175" cap="flat">
              <a:solidFill>
                <a:srgbClr val="606060"/>
              </a:solidFill>
              <a:prstDash val="solid"/>
              <a:miter lim="400000"/>
            </a:ln>
          </a:left>
          <a:right>
            <a:ln w="3175" cap="flat">
              <a:solidFill>
                <a:srgbClr val="606060"/>
              </a:solidFill>
              <a:prstDash val="solid"/>
              <a:miter lim="400000"/>
            </a:ln>
          </a:right>
          <a:top>
            <a:ln w="38100" cap="flat">
              <a:solidFill>
                <a:srgbClr val="606060"/>
              </a:solidFill>
              <a:prstDash val="solid"/>
              <a:miter lim="400000"/>
            </a:ln>
          </a:top>
          <a:bottom>
            <a:ln w="3175" cap="flat">
              <a:solidFill>
                <a:srgbClr val="606060"/>
              </a:solidFill>
              <a:prstDash val="solid"/>
              <a:miter lim="400000"/>
            </a:ln>
          </a:bottom>
          <a:insideH>
            <a:ln w="3175" cap="flat">
              <a:solidFill>
                <a:srgbClr val="606060"/>
              </a:solidFill>
              <a:prstDash val="solid"/>
              <a:miter lim="400000"/>
            </a:ln>
          </a:insideH>
          <a:insideV>
            <a:ln w="3175"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3175" cap="flat">
              <a:solidFill>
                <a:srgbClr val="929292"/>
              </a:solidFill>
              <a:prstDash val="solid"/>
              <a:miter lim="400000"/>
            </a:ln>
          </a:left>
          <a:right>
            <a:ln w="3175" cap="flat">
              <a:solidFill>
                <a:srgbClr val="929292"/>
              </a:solidFill>
              <a:prstDash val="solid"/>
              <a:miter lim="400000"/>
            </a:ln>
          </a:right>
          <a:top>
            <a:ln w="3175" cap="flat">
              <a:solidFill>
                <a:srgbClr val="606060"/>
              </a:solidFill>
              <a:prstDash val="solid"/>
              <a:miter lim="400000"/>
            </a:ln>
          </a:top>
          <a:bottom>
            <a:ln w="3175" cap="flat">
              <a:solidFill>
                <a:srgbClr val="606060"/>
              </a:solidFill>
              <a:prstDash val="solid"/>
              <a:miter lim="400000"/>
            </a:ln>
          </a:bottom>
          <a:insideH>
            <a:ln w="3175" cap="flat">
              <a:solidFill>
                <a:srgbClr val="929292"/>
              </a:solidFill>
              <a:prstDash val="solid"/>
              <a:miter lim="400000"/>
            </a:ln>
          </a:insideH>
          <a:insideV>
            <a:ln w="3175"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3175" cap="flat">
              <a:solidFill>
                <a:srgbClr val="5D5D5D"/>
              </a:solidFill>
              <a:custDash>
                <a:ds d="200000" sp="200000"/>
              </a:custDash>
              <a:miter lim="400000"/>
            </a:ln>
          </a:left>
          <a:right>
            <a:ln w="3175" cap="flat">
              <a:solidFill>
                <a:srgbClr val="5D5D5D"/>
              </a:solidFill>
              <a:custDash>
                <a:ds d="200000" sp="200000"/>
              </a:custDash>
              <a:miter lim="400000"/>
            </a:ln>
          </a:right>
          <a:top>
            <a:ln w="3175" cap="flat">
              <a:solidFill>
                <a:srgbClr val="5D5D5D"/>
              </a:solidFill>
              <a:custDash>
                <a:ds d="200000" sp="200000"/>
              </a:custDash>
              <a:miter lim="400000"/>
            </a:ln>
          </a:top>
          <a:bottom>
            <a:ln w="3175" cap="flat">
              <a:solidFill>
                <a:srgbClr val="5D5D5D"/>
              </a:solidFill>
              <a:custDash>
                <a:ds d="200000" sp="200000"/>
              </a:custDash>
              <a:miter lim="400000"/>
            </a:ln>
          </a:bottom>
          <a:insideH>
            <a:ln w="3175" cap="flat">
              <a:solidFill>
                <a:srgbClr val="5D5D5D"/>
              </a:solidFill>
              <a:custDash>
                <a:ds d="200000" sp="200000"/>
              </a:custDash>
              <a:miter lim="400000"/>
            </a:ln>
          </a:insideH>
          <a:insideV>
            <a:ln w="3175"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3175" cap="flat">
              <a:solidFill>
                <a:srgbClr val="000000"/>
              </a:solidFill>
              <a:prstDash val="solid"/>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3175" cap="flat">
              <a:solidFill>
                <a:srgbClr val="000000"/>
              </a:solidFill>
              <a:prstDash val="solid"/>
              <a:miter lim="400000"/>
            </a:ln>
          </a:top>
          <a:bottom>
            <a:ln w="12700" cap="flat">
              <a:noFill/>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12700" cap="flat">
              <a:noFill/>
              <a:miter lim="400000"/>
            </a:ln>
          </a:top>
          <a:bottom>
            <a:ln w="3175" cap="flat">
              <a:solidFill>
                <a:srgbClr val="000000"/>
              </a:solidFill>
              <a:prstDash val="solid"/>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7407"/>
    <p:restoredTop sz="94651"/>
  </p:normalViewPr>
  <p:slideViewPr>
    <p:cSldViewPr snapToGrid="0">
      <p:cViewPr>
        <p:scale>
          <a:sx n="32" d="100"/>
          <a:sy n="32" d="100"/>
        </p:scale>
        <p:origin x="2480" y="240"/>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3545830" y="13127570"/>
            <a:ext cx="25293340" cy="7980910"/>
          </a:xfrm>
          <a:prstGeom prst="rect">
            <a:avLst/>
          </a:prstGeom>
        </p:spPr>
        <p:txBody>
          <a:bodyPr anchor="b"/>
          <a:lstStyle/>
          <a:p>
            <a:r>
              <a:t>Title Text</a:t>
            </a:r>
          </a:p>
        </p:txBody>
      </p:sp>
      <p:sp>
        <p:nvSpPr>
          <p:cNvPr id="12" name="Body Level One…"/>
          <p:cNvSpPr txBox="1">
            <a:spLocks noGrp="1"/>
          </p:cNvSpPr>
          <p:nvPr>
            <p:ph type="body" sz="quarter" idx="1"/>
          </p:nvPr>
        </p:nvSpPr>
        <p:spPr>
          <a:xfrm>
            <a:off x="3545830" y="21354045"/>
            <a:ext cx="25293340" cy="2731927"/>
          </a:xfrm>
          <a:prstGeom prst="rect">
            <a:avLst/>
          </a:prstGeom>
        </p:spPr>
        <p:txBody>
          <a:bodyPr anchor="t"/>
          <a:lstStyle>
            <a:lvl1pPr marL="0" indent="0" algn="ctr">
              <a:spcBef>
                <a:spcPts val="0"/>
              </a:spcBef>
              <a:buSzTx/>
              <a:buNone/>
              <a:defRPr sz="15400"/>
            </a:lvl1pPr>
            <a:lvl2pPr marL="0" indent="228600" algn="ctr">
              <a:spcBef>
                <a:spcPts val="0"/>
              </a:spcBef>
              <a:buSzTx/>
              <a:buNone/>
              <a:defRPr sz="15400"/>
            </a:lvl2pPr>
            <a:lvl3pPr marL="0" indent="457200" algn="ctr">
              <a:spcBef>
                <a:spcPts val="0"/>
              </a:spcBef>
              <a:buSzTx/>
              <a:buNone/>
              <a:defRPr sz="15400"/>
            </a:lvl3pPr>
            <a:lvl4pPr marL="0" indent="685800" algn="ctr">
              <a:spcBef>
                <a:spcPts val="0"/>
              </a:spcBef>
              <a:buSzTx/>
              <a:buNone/>
              <a:defRPr sz="15400"/>
            </a:lvl4pPr>
            <a:lvl5pPr marL="0" indent="914400" algn="ctr">
              <a:spcBef>
                <a:spcPts val="0"/>
              </a:spcBef>
              <a:buSzTx/>
              <a:buNone/>
              <a:defRPr sz="154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13"/>
          </p:nvPr>
        </p:nvSpPr>
        <p:spPr>
          <a:xfrm>
            <a:off x="476250" y="9167812"/>
            <a:ext cx="31432500" cy="23574376"/>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3545830" y="16964545"/>
            <a:ext cx="25293340" cy="7980910"/>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sz="quarter" idx="13"/>
          </p:nvPr>
        </p:nvSpPr>
        <p:spPr>
          <a:xfrm>
            <a:off x="16714328" y="10702602"/>
            <a:ext cx="12892237" cy="19860184"/>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2778435" y="10702602"/>
            <a:ext cx="12892237" cy="9638482"/>
          </a:xfrm>
          <a:prstGeom prst="rect">
            <a:avLst/>
          </a:prstGeom>
        </p:spPr>
        <p:txBody>
          <a:bodyPr anchor="b"/>
          <a:lstStyle>
            <a:lvl1pPr>
              <a:defRPr sz="25600"/>
            </a:lvl1pPr>
          </a:lstStyle>
          <a:p>
            <a:r>
              <a:t>Title Text</a:t>
            </a:r>
          </a:p>
        </p:txBody>
      </p:sp>
      <p:sp>
        <p:nvSpPr>
          <p:cNvPr id="40" name="Body Level One…"/>
          <p:cNvSpPr txBox="1">
            <a:spLocks noGrp="1"/>
          </p:cNvSpPr>
          <p:nvPr>
            <p:ph type="body" sz="quarter" idx="1"/>
          </p:nvPr>
        </p:nvSpPr>
        <p:spPr>
          <a:xfrm>
            <a:off x="2778435" y="20586650"/>
            <a:ext cx="12892237" cy="9945440"/>
          </a:xfrm>
          <a:prstGeom prst="rect">
            <a:avLst/>
          </a:prstGeom>
        </p:spPr>
        <p:txBody>
          <a:bodyPr anchor="t"/>
          <a:lstStyle>
            <a:lvl1pPr marL="0" indent="0" algn="ctr">
              <a:spcBef>
                <a:spcPts val="0"/>
              </a:spcBef>
              <a:buSzTx/>
              <a:buNone/>
              <a:defRPr sz="15400"/>
            </a:lvl1pPr>
            <a:lvl2pPr marL="0" indent="228600" algn="ctr">
              <a:spcBef>
                <a:spcPts val="0"/>
              </a:spcBef>
              <a:buSzTx/>
              <a:buNone/>
              <a:defRPr sz="15400"/>
            </a:lvl2pPr>
            <a:lvl3pPr marL="0" indent="457200" algn="ctr">
              <a:spcBef>
                <a:spcPts val="0"/>
              </a:spcBef>
              <a:buSzTx/>
              <a:buNone/>
              <a:defRPr sz="15400"/>
            </a:lvl3pPr>
            <a:lvl4pPr marL="0" indent="685800" algn="ctr">
              <a:spcBef>
                <a:spcPts val="0"/>
              </a:spcBef>
              <a:buSzTx/>
              <a:buNone/>
              <a:defRPr sz="15400"/>
            </a:lvl4pPr>
            <a:lvl5pPr marL="0" indent="914400" algn="ctr">
              <a:spcBef>
                <a:spcPts val="0"/>
              </a:spcBef>
              <a:buSzTx/>
              <a:buNone/>
              <a:defRPr sz="15400"/>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sz="half"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quarter" idx="13"/>
          </p:nvPr>
        </p:nvSpPr>
        <p:spPr>
          <a:xfrm>
            <a:off x="16714328" y="15429755"/>
            <a:ext cx="12892237" cy="15194422"/>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quarter" idx="1"/>
          </p:nvPr>
        </p:nvSpPr>
        <p:spPr>
          <a:xfrm>
            <a:off x="2778435" y="15429755"/>
            <a:ext cx="12892237" cy="15194423"/>
          </a:xfrm>
          <a:prstGeom prst="rect">
            <a:avLst/>
          </a:prstGeom>
        </p:spPr>
        <p:txBody>
          <a:bodyPr/>
          <a:lstStyle>
            <a:lvl1pPr marL="1420585" indent="-1420585">
              <a:spcBef>
                <a:spcPts val="13700"/>
              </a:spcBef>
              <a:defRPr sz="11600"/>
            </a:lvl1pPr>
            <a:lvl2pPr marL="1763485" indent="-1420585">
              <a:spcBef>
                <a:spcPts val="13700"/>
              </a:spcBef>
              <a:defRPr sz="11600"/>
            </a:lvl2pPr>
            <a:lvl3pPr marL="2106385" indent="-1420585">
              <a:spcBef>
                <a:spcPts val="13700"/>
              </a:spcBef>
              <a:defRPr sz="11600"/>
            </a:lvl3pPr>
            <a:lvl4pPr marL="2449285" indent="-1420585">
              <a:spcBef>
                <a:spcPts val="13700"/>
              </a:spcBef>
              <a:defRPr sz="11600"/>
            </a:lvl4pPr>
            <a:lvl5pPr marL="2792185" indent="-1420585">
              <a:spcBef>
                <a:spcPts val="13700"/>
              </a:spcBef>
              <a:defRPr sz="11600"/>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xfrm>
            <a:off x="15603264" y="31637138"/>
            <a:ext cx="1162101" cy="1223468"/>
          </a:xfrm>
          <a:prstGeom prst="rect">
            <a:avLst/>
          </a:prstGeom>
        </p:spPr>
        <p:txBody>
          <a:bodyPr/>
          <a:lstStyle>
            <a:lvl1pPr>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sz="half" idx="1"/>
          </p:nvPr>
        </p:nvSpPr>
        <p:spPr>
          <a:xfrm>
            <a:off x="2778435" y="12237392"/>
            <a:ext cx="26828130" cy="17435216"/>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13"/>
          </p:nvPr>
        </p:nvSpPr>
        <p:spPr>
          <a:xfrm>
            <a:off x="16714328" y="21476828"/>
            <a:ext cx="12892237" cy="9116654"/>
          </a:xfrm>
          <a:prstGeom prst="rect">
            <a:avLst/>
          </a:prstGeom>
        </p:spPr>
        <p:txBody>
          <a:bodyPr lIns="91439" tIns="45719" rIns="91439" bIns="45719" anchor="t">
            <a:noAutofit/>
          </a:bodyPr>
          <a:lstStyle/>
          <a:p>
            <a:endParaRPr/>
          </a:p>
        </p:txBody>
      </p:sp>
      <p:sp>
        <p:nvSpPr>
          <p:cNvPr id="84" name="Image"/>
          <p:cNvSpPr>
            <a:spLocks noGrp="1"/>
          </p:cNvSpPr>
          <p:nvPr>
            <p:ph type="pic" sz="quarter" idx="14"/>
          </p:nvPr>
        </p:nvSpPr>
        <p:spPr>
          <a:xfrm>
            <a:off x="16714328" y="11316518"/>
            <a:ext cx="12892237" cy="9116654"/>
          </a:xfrm>
          <a:prstGeom prst="rect">
            <a:avLst/>
          </a:prstGeom>
        </p:spPr>
        <p:txBody>
          <a:bodyPr lIns="91439" tIns="45719" rIns="91439" bIns="45719" anchor="t">
            <a:noAutofit/>
          </a:bodyPr>
          <a:lstStyle/>
          <a:p>
            <a:endParaRPr/>
          </a:p>
        </p:txBody>
      </p:sp>
      <p:sp>
        <p:nvSpPr>
          <p:cNvPr id="85" name="Image"/>
          <p:cNvSpPr>
            <a:spLocks noGrp="1"/>
          </p:cNvSpPr>
          <p:nvPr>
            <p:ph type="pic" sz="quarter" idx="15"/>
          </p:nvPr>
        </p:nvSpPr>
        <p:spPr>
          <a:xfrm>
            <a:off x="2778435" y="11316518"/>
            <a:ext cx="12892237" cy="19276964"/>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13"/>
          </p:nvPr>
        </p:nvSpPr>
        <p:spPr>
          <a:xfrm>
            <a:off x="3545830" y="24546408"/>
            <a:ext cx="25293340" cy="1771397"/>
          </a:xfrm>
          <a:prstGeom prst="rect">
            <a:avLst/>
          </a:prstGeom>
        </p:spPr>
        <p:txBody>
          <a:bodyPr anchor="t">
            <a:spAutoFit/>
          </a:bodyPr>
          <a:lstStyle>
            <a:lvl1pPr marL="0" indent="0" algn="ctr">
              <a:spcBef>
                <a:spcPts val="0"/>
              </a:spcBef>
              <a:buSzTx/>
              <a:buNone/>
              <a:defRPr sz="10200" i="1"/>
            </a:lvl1pPr>
          </a:lstStyle>
          <a:p>
            <a:r>
              <a:t>–Johnny Appleseed</a:t>
            </a:r>
          </a:p>
        </p:txBody>
      </p:sp>
      <p:sp>
        <p:nvSpPr>
          <p:cNvPr id="94" name="“Type a quote here.”"/>
          <p:cNvSpPr txBox="1">
            <a:spLocks noGrp="1"/>
          </p:cNvSpPr>
          <p:nvPr>
            <p:ph type="body" sz="quarter" idx="14"/>
          </p:nvPr>
        </p:nvSpPr>
        <p:spPr>
          <a:xfrm>
            <a:off x="3545830" y="19035454"/>
            <a:ext cx="25293340" cy="2365693"/>
          </a:xfrm>
          <a:prstGeom prst="rect">
            <a:avLst/>
          </a:prstGeom>
        </p:spPr>
        <p:txBody>
          <a:bodyPr>
            <a:spAutoFit/>
          </a:bodyPr>
          <a:lstStyle>
            <a:lvl1pPr marL="0" indent="0" algn="ctr">
              <a:spcBef>
                <a:spcPts val="0"/>
              </a:spcBef>
              <a:buSzTx/>
              <a:buNone/>
              <a:defRPr sz="140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2778435" y="9781728"/>
            <a:ext cx="26828130" cy="5218287"/>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2783" tIns="122783" rIns="122783" bIns="122783" anchor="ctr">
            <a:normAutofit/>
          </a:bodyPr>
          <a:lstStyle/>
          <a:p>
            <a:r>
              <a:t>Title Text</a:t>
            </a:r>
          </a:p>
        </p:txBody>
      </p:sp>
      <p:sp>
        <p:nvSpPr>
          <p:cNvPr id="3" name="Body Level One…"/>
          <p:cNvSpPr txBox="1">
            <a:spLocks noGrp="1"/>
          </p:cNvSpPr>
          <p:nvPr>
            <p:ph type="body" idx="1"/>
          </p:nvPr>
        </p:nvSpPr>
        <p:spPr>
          <a:xfrm>
            <a:off x="2778435" y="15429755"/>
            <a:ext cx="26828130" cy="15194423"/>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2783" tIns="122783" rIns="122783" bIns="122783"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5603264" y="31637138"/>
            <a:ext cx="1162101" cy="1212591"/>
          </a:xfrm>
          <a:prstGeom prst="rect">
            <a:avLst/>
          </a:prstGeom>
          <a:ln w="3175">
            <a:miter lim="400000"/>
          </a:ln>
        </p:spPr>
        <p:txBody>
          <a:bodyPr wrap="none" lIns="122783" tIns="122783" rIns="122783" bIns="122783">
            <a:spAutoFit/>
          </a:bodyPr>
          <a:lstStyle>
            <a:lvl1pPr>
              <a:defRPr sz="64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transition spd="med"/>
  <p:txStyles>
    <p:titleStyle>
      <a:lvl1pPr marL="0" marR="0" indent="0" algn="ctr" defTabSz="2510234" rtl="0" latinLnBrk="0">
        <a:lnSpc>
          <a:spcPct val="100000"/>
        </a:lnSpc>
        <a:spcBef>
          <a:spcPts val="0"/>
        </a:spcBef>
        <a:spcAft>
          <a:spcPts val="0"/>
        </a:spcAft>
        <a:buClrTx/>
        <a:buSzTx/>
        <a:buFontTx/>
        <a:buNone/>
        <a:tabLst/>
        <a:defRPr sz="34000" b="0" i="0" u="none" strike="noStrike" cap="none" spc="0" baseline="0">
          <a:ln>
            <a:noFill/>
          </a:ln>
          <a:solidFill>
            <a:srgbClr val="000000"/>
          </a:solidFill>
          <a:uFillTx/>
          <a:latin typeface="+mn-lt"/>
          <a:ea typeface="+mn-ea"/>
          <a:cs typeface="+mn-cs"/>
          <a:sym typeface="Helvetica Neue Medium"/>
        </a:defRPr>
      </a:lvl1pPr>
      <a:lvl2pPr marL="0" marR="0" indent="228600" algn="ctr" defTabSz="2510234" rtl="0" latinLnBrk="0">
        <a:lnSpc>
          <a:spcPct val="100000"/>
        </a:lnSpc>
        <a:spcBef>
          <a:spcPts val="0"/>
        </a:spcBef>
        <a:spcAft>
          <a:spcPts val="0"/>
        </a:spcAft>
        <a:buClrTx/>
        <a:buSzTx/>
        <a:buFontTx/>
        <a:buNone/>
        <a:tabLst/>
        <a:defRPr sz="34000" b="0" i="0" u="none" strike="noStrike" cap="none" spc="0" baseline="0">
          <a:ln>
            <a:noFill/>
          </a:ln>
          <a:solidFill>
            <a:srgbClr val="000000"/>
          </a:solidFill>
          <a:uFillTx/>
          <a:latin typeface="+mn-lt"/>
          <a:ea typeface="+mn-ea"/>
          <a:cs typeface="+mn-cs"/>
          <a:sym typeface="Helvetica Neue Medium"/>
        </a:defRPr>
      </a:lvl2pPr>
      <a:lvl3pPr marL="0" marR="0" indent="457200" algn="ctr" defTabSz="2510234" rtl="0" latinLnBrk="0">
        <a:lnSpc>
          <a:spcPct val="100000"/>
        </a:lnSpc>
        <a:spcBef>
          <a:spcPts val="0"/>
        </a:spcBef>
        <a:spcAft>
          <a:spcPts val="0"/>
        </a:spcAft>
        <a:buClrTx/>
        <a:buSzTx/>
        <a:buFontTx/>
        <a:buNone/>
        <a:tabLst/>
        <a:defRPr sz="34000" b="0" i="0" u="none" strike="noStrike" cap="none" spc="0" baseline="0">
          <a:ln>
            <a:noFill/>
          </a:ln>
          <a:solidFill>
            <a:srgbClr val="000000"/>
          </a:solidFill>
          <a:uFillTx/>
          <a:latin typeface="+mn-lt"/>
          <a:ea typeface="+mn-ea"/>
          <a:cs typeface="+mn-cs"/>
          <a:sym typeface="Helvetica Neue Medium"/>
        </a:defRPr>
      </a:lvl3pPr>
      <a:lvl4pPr marL="0" marR="0" indent="685800" algn="ctr" defTabSz="2510234" rtl="0" latinLnBrk="0">
        <a:lnSpc>
          <a:spcPct val="100000"/>
        </a:lnSpc>
        <a:spcBef>
          <a:spcPts val="0"/>
        </a:spcBef>
        <a:spcAft>
          <a:spcPts val="0"/>
        </a:spcAft>
        <a:buClrTx/>
        <a:buSzTx/>
        <a:buFontTx/>
        <a:buNone/>
        <a:tabLst/>
        <a:defRPr sz="34000" b="0" i="0" u="none" strike="noStrike" cap="none" spc="0" baseline="0">
          <a:ln>
            <a:noFill/>
          </a:ln>
          <a:solidFill>
            <a:srgbClr val="000000"/>
          </a:solidFill>
          <a:uFillTx/>
          <a:latin typeface="+mn-lt"/>
          <a:ea typeface="+mn-ea"/>
          <a:cs typeface="+mn-cs"/>
          <a:sym typeface="Helvetica Neue Medium"/>
        </a:defRPr>
      </a:lvl4pPr>
      <a:lvl5pPr marL="0" marR="0" indent="914400" algn="ctr" defTabSz="2510234" rtl="0" latinLnBrk="0">
        <a:lnSpc>
          <a:spcPct val="100000"/>
        </a:lnSpc>
        <a:spcBef>
          <a:spcPts val="0"/>
        </a:spcBef>
        <a:spcAft>
          <a:spcPts val="0"/>
        </a:spcAft>
        <a:buClrTx/>
        <a:buSzTx/>
        <a:buFontTx/>
        <a:buNone/>
        <a:tabLst/>
        <a:defRPr sz="34000" b="0" i="0" u="none" strike="noStrike" cap="none" spc="0" baseline="0">
          <a:ln>
            <a:noFill/>
          </a:ln>
          <a:solidFill>
            <a:srgbClr val="000000"/>
          </a:solidFill>
          <a:uFillTx/>
          <a:latin typeface="+mn-lt"/>
          <a:ea typeface="+mn-ea"/>
          <a:cs typeface="+mn-cs"/>
          <a:sym typeface="Helvetica Neue Medium"/>
        </a:defRPr>
      </a:lvl5pPr>
      <a:lvl6pPr marL="0" marR="0" indent="1143000" algn="ctr" defTabSz="2510234" rtl="0" latinLnBrk="0">
        <a:lnSpc>
          <a:spcPct val="100000"/>
        </a:lnSpc>
        <a:spcBef>
          <a:spcPts val="0"/>
        </a:spcBef>
        <a:spcAft>
          <a:spcPts val="0"/>
        </a:spcAft>
        <a:buClrTx/>
        <a:buSzTx/>
        <a:buFontTx/>
        <a:buNone/>
        <a:tabLst/>
        <a:defRPr sz="34000" b="0" i="0" u="none" strike="noStrike" cap="none" spc="0" baseline="0">
          <a:ln>
            <a:noFill/>
          </a:ln>
          <a:solidFill>
            <a:srgbClr val="000000"/>
          </a:solidFill>
          <a:uFillTx/>
          <a:latin typeface="+mn-lt"/>
          <a:ea typeface="+mn-ea"/>
          <a:cs typeface="+mn-cs"/>
          <a:sym typeface="Helvetica Neue Medium"/>
        </a:defRPr>
      </a:lvl6pPr>
      <a:lvl7pPr marL="0" marR="0" indent="1371600" algn="ctr" defTabSz="2510234" rtl="0" latinLnBrk="0">
        <a:lnSpc>
          <a:spcPct val="100000"/>
        </a:lnSpc>
        <a:spcBef>
          <a:spcPts val="0"/>
        </a:spcBef>
        <a:spcAft>
          <a:spcPts val="0"/>
        </a:spcAft>
        <a:buClrTx/>
        <a:buSzTx/>
        <a:buFontTx/>
        <a:buNone/>
        <a:tabLst/>
        <a:defRPr sz="34000" b="0" i="0" u="none" strike="noStrike" cap="none" spc="0" baseline="0">
          <a:ln>
            <a:noFill/>
          </a:ln>
          <a:solidFill>
            <a:srgbClr val="000000"/>
          </a:solidFill>
          <a:uFillTx/>
          <a:latin typeface="+mn-lt"/>
          <a:ea typeface="+mn-ea"/>
          <a:cs typeface="+mn-cs"/>
          <a:sym typeface="Helvetica Neue Medium"/>
        </a:defRPr>
      </a:lvl7pPr>
      <a:lvl8pPr marL="0" marR="0" indent="1600200" algn="ctr" defTabSz="2510234" rtl="0" latinLnBrk="0">
        <a:lnSpc>
          <a:spcPct val="100000"/>
        </a:lnSpc>
        <a:spcBef>
          <a:spcPts val="0"/>
        </a:spcBef>
        <a:spcAft>
          <a:spcPts val="0"/>
        </a:spcAft>
        <a:buClrTx/>
        <a:buSzTx/>
        <a:buFontTx/>
        <a:buNone/>
        <a:tabLst/>
        <a:defRPr sz="34000" b="0" i="0" u="none" strike="noStrike" cap="none" spc="0" baseline="0">
          <a:ln>
            <a:noFill/>
          </a:ln>
          <a:solidFill>
            <a:srgbClr val="000000"/>
          </a:solidFill>
          <a:uFillTx/>
          <a:latin typeface="+mn-lt"/>
          <a:ea typeface="+mn-ea"/>
          <a:cs typeface="+mn-cs"/>
          <a:sym typeface="Helvetica Neue Medium"/>
        </a:defRPr>
      </a:lvl8pPr>
      <a:lvl9pPr marL="0" marR="0" indent="1828800" algn="ctr" defTabSz="2510234" rtl="0" latinLnBrk="0">
        <a:lnSpc>
          <a:spcPct val="100000"/>
        </a:lnSpc>
        <a:spcBef>
          <a:spcPts val="0"/>
        </a:spcBef>
        <a:spcAft>
          <a:spcPts val="0"/>
        </a:spcAft>
        <a:buClrTx/>
        <a:buSzTx/>
        <a:buFontTx/>
        <a:buNone/>
        <a:tabLst/>
        <a:defRPr sz="34000" b="0" i="0" u="none" strike="noStrike" cap="none" spc="0" baseline="0">
          <a:ln>
            <a:noFill/>
          </a:ln>
          <a:solidFill>
            <a:srgbClr val="000000"/>
          </a:solidFill>
          <a:uFillTx/>
          <a:latin typeface="+mn-lt"/>
          <a:ea typeface="+mn-ea"/>
          <a:cs typeface="+mn-cs"/>
          <a:sym typeface="Helvetica Neue Medium"/>
        </a:defRPr>
      </a:lvl9pPr>
    </p:titleStyle>
    <p:bodyStyle>
      <a:lvl1pPr marL="1861343" marR="0" indent="-1861343" algn="l" defTabSz="2510234" rtl="0" latinLnBrk="0">
        <a:lnSpc>
          <a:spcPct val="100000"/>
        </a:lnSpc>
        <a:spcBef>
          <a:spcPts val="18000"/>
        </a:spcBef>
        <a:spcAft>
          <a:spcPts val="0"/>
        </a:spcAft>
        <a:buClrTx/>
        <a:buSzPct val="145000"/>
        <a:buFontTx/>
        <a:buChar char="•"/>
        <a:tabLst/>
        <a:defRPr sz="13400" b="0" i="0" u="none" strike="noStrike" cap="none" spc="0" baseline="0">
          <a:ln>
            <a:noFill/>
          </a:ln>
          <a:solidFill>
            <a:srgbClr val="000000"/>
          </a:solidFill>
          <a:uFillTx/>
          <a:latin typeface="Helvetica Neue"/>
          <a:ea typeface="Helvetica Neue"/>
          <a:cs typeface="Helvetica Neue"/>
          <a:sym typeface="Helvetica Neue"/>
        </a:defRPr>
      </a:lvl1pPr>
      <a:lvl2pPr marL="2305843" marR="0" indent="-1861343" algn="l" defTabSz="2510234" rtl="0" latinLnBrk="0">
        <a:lnSpc>
          <a:spcPct val="100000"/>
        </a:lnSpc>
        <a:spcBef>
          <a:spcPts val="18000"/>
        </a:spcBef>
        <a:spcAft>
          <a:spcPts val="0"/>
        </a:spcAft>
        <a:buClrTx/>
        <a:buSzPct val="145000"/>
        <a:buFontTx/>
        <a:buChar char="•"/>
        <a:tabLst/>
        <a:defRPr sz="13400" b="0" i="0" u="none" strike="noStrike" cap="none" spc="0" baseline="0">
          <a:ln>
            <a:noFill/>
          </a:ln>
          <a:solidFill>
            <a:srgbClr val="000000"/>
          </a:solidFill>
          <a:uFillTx/>
          <a:latin typeface="Helvetica Neue"/>
          <a:ea typeface="Helvetica Neue"/>
          <a:cs typeface="Helvetica Neue"/>
          <a:sym typeface="Helvetica Neue"/>
        </a:defRPr>
      </a:lvl2pPr>
      <a:lvl3pPr marL="2750343" marR="0" indent="-1861343" algn="l" defTabSz="2510234" rtl="0" latinLnBrk="0">
        <a:lnSpc>
          <a:spcPct val="100000"/>
        </a:lnSpc>
        <a:spcBef>
          <a:spcPts val="18000"/>
        </a:spcBef>
        <a:spcAft>
          <a:spcPts val="0"/>
        </a:spcAft>
        <a:buClrTx/>
        <a:buSzPct val="145000"/>
        <a:buFontTx/>
        <a:buChar char="•"/>
        <a:tabLst/>
        <a:defRPr sz="13400" b="0" i="0" u="none" strike="noStrike" cap="none" spc="0" baseline="0">
          <a:ln>
            <a:noFill/>
          </a:ln>
          <a:solidFill>
            <a:srgbClr val="000000"/>
          </a:solidFill>
          <a:uFillTx/>
          <a:latin typeface="Helvetica Neue"/>
          <a:ea typeface="Helvetica Neue"/>
          <a:cs typeface="Helvetica Neue"/>
          <a:sym typeface="Helvetica Neue"/>
        </a:defRPr>
      </a:lvl3pPr>
      <a:lvl4pPr marL="3194843" marR="0" indent="-1861343" algn="l" defTabSz="2510234" rtl="0" latinLnBrk="0">
        <a:lnSpc>
          <a:spcPct val="100000"/>
        </a:lnSpc>
        <a:spcBef>
          <a:spcPts val="18000"/>
        </a:spcBef>
        <a:spcAft>
          <a:spcPts val="0"/>
        </a:spcAft>
        <a:buClrTx/>
        <a:buSzPct val="145000"/>
        <a:buFontTx/>
        <a:buChar char="•"/>
        <a:tabLst/>
        <a:defRPr sz="13400" b="0" i="0" u="none" strike="noStrike" cap="none" spc="0" baseline="0">
          <a:ln>
            <a:noFill/>
          </a:ln>
          <a:solidFill>
            <a:srgbClr val="000000"/>
          </a:solidFill>
          <a:uFillTx/>
          <a:latin typeface="Helvetica Neue"/>
          <a:ea typeface="Helvetica Neue"/>
          <a:cs typeface="Helvetica Neue"/>
          <a:sym typeface="Helvetica Neue"/>
        </a:defRPr>
      </a:lvl4pPr>
      <a:lvl5pPr marL="3639343" marR="0" indent="-1861343" algn="l" defTabSz="2510234" rtl="0" latinLnBrk="0">
        <a:lnSpc>
          <a:spcPct val="100000"/>
        </a:lnSpc>
        <a:spcBef>
          <a:spcPts val="18000"/>
        </a:spcBef>
        <a:spcAft>
          <a:spcPts val="0"/>
        </a:spcAft>
        <a:buClrTx/>
        <a:buSzPct val="145000"/>
        <a:buFontTx/>
        <a:buChar char="•"/>
        <a:tabLst/>
        <a:defRPr sz="13400" b="0" i="0" u="none" strike="noStrike" cap="none" spc="0" baseline="0">
          <a:ln>
            <a:noFill/>
          </a:ln>
          <a:solidFill>
            <a:srgbClr val="000000"/>
          </a:solidFill>
          <a:uFillTx/>
          <a:latin typeface="Helvetica Neue"/>
          <a:ea typeface="Helvetica Neue"/>
          <a:cs typeface="Helvetica Neue"/>
          <a:sym typeface="Helvetica Neue"/>
        </a:defRPr>
      </a:lvl5pPr>
      <a:lvl6pPr marL="4083843" marR="0" indent="-1861343" algn="l" defTabSz="2510234" rtl="0" latinLnBrk="0">
        <a:lnSpc>
          <a:spcPct val="100000"/>
        </a:lnSpc>
        <a:spcBef>
          <a:spcPts val="18000"/>
        </a:spcBef>
        <a:spcAft>
          <a:spcPts val="0"/>
        </a:spcAft>
        <a:buClrTx/>
        <a:buSzPct val="145000"/>
        <a:buFontTx/>
        <a:buChar char="•"/>
        <a:tabLst/>
        <a:defRPr sz="13400" b="0" i="0" u="none" strike="noStrike" cap="none" spc="0" baseline="0">
          <a:ln>
            <a:noFill/>
          </a:ln>
          <a:solidFill>
            <a:srgbClr val="000000"/>
          </a:solidFill>
          <a:uFillTx/>
          <a:latin typeface="Helvetica Neue"/>
          <a:ea typeface="Helvetica Neue"/>
          <a:cs typeface="Helvetica Neue"/>
          <a:sym typeface="Helvetica Neue"/>
        </a:defRPr>
      </a:lvl6pPr>
      <a:lvl7pPr marL="4528343" marR="0" indent="-1861343" algn="l" defTabSz="2510234" rtl="0" latinLnBrk="0">
        <a:lnSpc>
          <a:spcPct val="100000"/>
        </a:lnSpc>
        <a:spcBef>
          <a:spcPts val="18000"/>
        </a:spcBef>
        <a:spcAft>
          <a:spcPts val="0"/>
        </a:spcAft>
        <a:buClrTx/>
        <a:buSzPct val="145000"/>
        <a:buFontTx/>
        <a:buChar char="•"/>
        <a:tabLst/>
        <a:defRPr sz="13400" b="0" i="0" u="none" strike="noStrike" cap="none" spc="0" baseline="0">
          <a:ln>
            <a:noFill/>
          </a:ln>
          <a:solidFill>
            <a:srgbClr val="000000"/>
          </a:solidFill>
          <a:uFillTx/>
          <a:latin typeface="Helvetica Neue"/>
          <a:ea typeface="Helvetica Neue"/>
          <a:cs typeface="Helvetica Neue"/>
          <a:sym typeface="Helvetica Neue"/>
        </a:defRPr>
      </a:lvl7pPr>
      <a:lvl8pPr marL="4972843" marR="0" indent="-1861343" algn="l" defTabSz="2510234" rtl="0" latinLnBrk="0">
        <a:lnSpc>
          <a:spcPct val="100000"/>
        </a:lnSpc>
        <a:spcBef>
          <a:spcPts val="18000"/>
        </a:spcBef>
        <a:spcAft>
          <a:spcPts val="0"/>
        </a:spcAft>
        <a:buClrTx/>
        <a:buSzPct val="145000"/>
        <a:buFontTx/>
        <a:buChar char="•"/>
        <a:tabLst/>
        <a:defRPr sz="13400" b="0" i="0" u="none" strike="noStrike" cap="none" spc="0" baseline="0">
          <a:ln>
            <a:noFill/>
          </a:ln>
          <a:solidFill>
            <a:srgbClr val="000000"/>
          </a:solidFill>
          <a:uFillTx/>
          <a:latin typeface="Helvetica Neue"/>
          <a:ea typeface="Helvetica Neue"/>
          <a:cs typeface="Helvetica Neue"/>
          <a:sym typeface="Helvetica Neue"/>
        </a:defRPr>
      </a:lvl8pPr>
      <a:lvl9pPr marL="5417343" marR="0" indent="-1861343" algn="l" defTabSz="2510234" rtl="0" latinLnBrk="0">
        <a:lnSpc>
          <a:spcPct val="100000"/>
        </a:lnSpc>
        <a:spcBef>
          <a:spcPts val="18000"/>
        </a:spcBef>
        <a:spcAft>
          <a:spcPts val="0"/>
        </a:spcAft>
        <a:buClrTx/>
        <a:buSzPct val="145000"/>
        <a:buFontTx/>
        <a:buChar char="•"/>
        <a:tabLst/>
        <a:defRPr sz="13400" b="0" i="0" u="none" strike="noStrike" cap="none" spc="0" baseline="0">
          <a:ln>
            <a:noFill/>
          </a:ln>
          <a:solidFill>
            <a:srgbClr val="000000"/>
          </a:solidFill>
          <a:uFillTx/>
          <a:latin typeface="Helvetica Neue"/>
          <a:ea typeface="Helvetica Neue"/>
          <a:cs typeface="Helvetica Neue"/>
          <a:sym typeface="Helvetica Neue"/>
        </a:defRPr>
      </a:lvl9pPr>
    </p:bodyStyle>
    <p:otherStyle>
      <a:lvl1pPr marL="0" marR="0" indent="0" algn="ctr" defTabSz="2510234" rtl="0" latinLnBrk="0">
        <a:lnSpc>
          <a:spcPct val="100000"/>
        </a:lnSpc>
        <a:spcBef>
          <a:spcPts val="0"/>
        </a:spcBef>
        <a:spcAft>
          <a:spcPts val="0"/>
        </a:spcAft>
        <a:buClrTx/>
        <a:buSzTx/>
        <a:buFontTx/>
        <a:buNone/>
        <a:tabLst/>
        <a:defRPr sz="6400" b="0" i="0" u="none" strike="noStrike" cap="none" spc="0" baseline="0">
          <a:ln>
            <a:noFill/>
          </a:ln>
          <a:solidFill>
            <a:schemeClr val="tx1"/>
          </a:solidFill>
          <a:uFillTx/>
          <a:latin typeface="+mn-lt"/>
          <a:ea typeface="+mn-ea"/>
          <a:cs typeface="+mn-cs"/>
          <a:sym typeface="Helvetica Neue Light"/>
        </a:defRPr>
      </a:lvl1pPr>
      <a:lvl2pPr marL="0" marR="0" indent="228600" algn="ctr" defTabSz="2510234" rtl="0" latinLnBrk="0">
        <a:lnSpc>
          <a:spcPct val="100000"/>
        </a:lnSpc>
        <a:spcBef>
          <a:spcPts val="0"/>
        </a:spcBef>
        <a:spcAft>
          <a:spcPts val="0"/>
        </a:spcAft>
        <a:buClrTx/>
        <a:buSzTx/>
        <a:buFontTx/>
        <a:buNone/>
        <a:tabLst/>
        <a:defRPr sz="6400" b="0" i="0" u="none" strike="noStrike" cap="none" spc="0" baseline="0">
          <a:ln>
            <a:noFill/>
          </a:ln>
          <a:solidFill>
            <a:schemeClr val="tx1"/>
          </a:solidFill>
          <a:uFillTx/>
          <a:latin typeface="+mn-lt"/>
          <a:ea typeface="+mn-ea"/>
          <a:cs typeface="+mn-cs"/>
          <a:sym typeface="Helvetica Neue Light"/>
        </a:defRPr>
      </a:lvl2pPr>
      <a:lvl3pPr marL="0" marR="0" indent="457200" algn="ctr" defTabSz="2510234" rtl="0" latinLnBrk="0">
        <a:lnSpc>
          <a:spcPct val="100000"/>
        </a:lnSpc>
        <a:spcBef>
          <a:spcPts val="0"/>
        </a:spcBef>
        <a:spcAft>
          <a:spcPts val="0"/>
        </a:spcAft>
        <a:buClrTx/>
        <a:buSzTx/>
        <a:buFontTx/>
        <a:buNone/>
        <a:tabLst/>
        <a:defRPr sz="6400" b="0" i="0" u="none" strike="noStrike" cap="none" spc="0" baseline="0">
          <a:ln>
            <a:noFill/>
          </a:ln>
          <a:solidFill>
            <a:schemeClr val="tx1"/>
          </a:solidFill>
          <a:uFillTx/>
          <a:latin typeface="+mn-lt"/>
          <a:ea typeface="+mn-ea"/>
          <a:cs typeface="+mn-cs"/>
          <a:sym typeface="Helvetica Neue Light"/>
        </a:defRPr>
      </a:lvl3pPr>
      <a:lvl4pPr marL="0" marR="0" indent="685800" algn="ctr" defTabSz="2510234" rtl="0" latinLnBrk="0">
        <a:lnSpc>
          <a:spcPct val="100000"/>
        </a:lnSpc>
        <a:spcBef>
          <a:spcPts val="0"/>
        </a:spcBef>
        <a:spcAft>
          <a:spcPts val="0"/>
        </a:spcAft>
        <a:buClrTx/>
        <a:buSzTx/>
        <a:buFontTx/>
        <a:buNone/>
        <a:tabLst/>
        <a:defRPr sz="6400" b="0" i="0" u="none" strike="noStrike" cap="none" spc="0" baseline="0">
          <a:ln>
            <a:noFill/>
          </a:ln>
          <a:solidFill>
            <a:schemeClr val="tx1"/>
          </a:solidFill>
          <a:uFillTx/>
          <a:latin typeface="+mn-lt"/>
          <a:ea typeface="+mn-ea"/>
          <a:cs typeface="+mn-cs"/>
          <a:sym typeface="Helvetica Neue Light"/>
        </a:defRPr>
      </a:lvl4pPr>
      <a:lvl5pPr marL="0" marR="0" indent="914400" algn="ctr" defTabSz="2510234" rtl="0" latinLnBrk="0">
        <a:lnSpc>
          <a:spcPct val="100000"/>
        </a:lnSpc>
        <a:spcBef>
          <a:spcPts val="0"/>
        </a:spcBef>
        <a:spcAft>
          <a:spcPts val="0"/>
        </a:spcAft>
        <a:buClrTx/>
        <a:buSzTx/>
        <a:buFontTx/>
        <a:buNone/>
        <a:tabLst/>
        <a:defRPr sz="6400" b="0" i="0" u="none" strike="noStrike" cap="none" spc="0" baseline="0">
          <a:ln>
            <a:noFill/>
          </a:ln>
          <a:solidFill>
            <a:schemeClr val="tx1"/>
          </a:solidFill>
          <a:uFillTx/>
          <a:latin typeface="+mn-lt"/>
          <a:ea typeface="+mn-ea"/>
          <a:cs typeface="+mn-cs"/>
          <a:sym typeface="Helvetica Neue Light"/>
        </a:defRPr>
      </a:lvl5pPr>
      <a:lvl6pPr marL="0" marR="0" indent="1143000" algn="ctr" defTabSz="2510234" rtl="0" latinLnBrk="0">
        <a:lnSpc>
          <a:spcPct val="100000"/>
        </a:lnSpc>
        <a:spcBef>
          <a:spcPts val="0"/>
        </a:spcBef>
        <a:spcAft>
          <a:spcPts val="0"/>
        </a:spcAft>
        <a:buClrTx/>
        <a:buSzTx/>
        <a:buFontTx/>
        <a:buNone/>
        <a:tabLst/>
        <a:defRPr sz="6400" b="0" i="0" u="none" strike="noStrike" cap="none" spc="0" baseline="0">
          <a:ln>
            <a:noFill/>
          </a:ln>
          <a:solidFill>
            <a:schemeClr val="tx1"/>
          </a:solidFill>
          <a:uFillTx/>
          <a:latin typeface="+mn-lt"/>
          <a:ea typeface="+mn-ea"/>
          <a:cs typeface="+mn-cs"/>
          <a:sym typeface="Helvetica Neue Light"/>
        </a:defRPr>
      </a:lvl6pPr>
      <a:lvl7pPr marL="0" marR="0" indent="1371600" algn="ctr" defTabSz="2510234" rtl="0" latinLnBrk="0">
        <a:lnSpc>
          <a:spcPct val="100000"/>
        </a:lnSpc>
        <a:spcBef>
          <a:spcPts val="0"/>
        </a:spcBef>
        <a:spcAft>
          <a:spcPts val="0"/>
        </a:spcAft>
        <a:buClrTx/>
        <a:buSzTx/>
        <a:buFontTx/>
        <a:buNone/>
        <a:tabLst/>
        <a:defRPr sz="6400" b="0" i="0" u="none" strike="noStrike" cap="none" spc="0" baseline="0">
          <a:ln>
            <a:noFill/>
          </a:ln>
          <a:solidFill>
            <a:schemeClr val="tx1"/>
          </a:solidFill>
          <a:uFillTx/>
          <a:latin typeface="+mn-lt"/>
          <a:ea typeface="+mn-ea"/>
          <a:cs typeface="+mn-cs"/>
          <a:sym typeface="Helvetica Neue Light"/>
        </a:defRPr>
      </a:lvl7pPr>
      <a:lvl8pPr marL="0" marR="0" indent="1600200" algn="ctr" defTabSz="2510234" rtl="0" latinLnBrk="0">
        <a:lnSpc>
          <a:spcPct val="100000"/>
        </a:lnSpc>
        <a:spcBef>
          <a:spcPts val="0"/>
        </a:spcBef>
        <a:spcAft>
          <a:spcPts val="0"/>
        </a:spcAft>
        <a:buClrTx/>
        <a:buSzTx/>
        <a:buFontTx/>
        <a:buNone/>
        <a:tabLst/>
        <a:defRPr sz="6400" b="0" i="0" u="none" strike="noStrike" cap="none" spc="0" baseline="0">
          <a:ln>
            <a:noFill/>
          </a:ln>
          <a:solidFill>
            <a:schemeClr val="tx1"/>
          </a:solidFill>
          <a:uFillTx/>
          <a:latin typeface="+mn-lt"/>
          <a:ea typeface="+mn-ea"/>
          <a:cs typeface="+mn-cs"/>
          <a:sym typeface="Helvetica Neue Light"/>
        </a:defRPr>
      </a:lvl8pPr>
      <a:lvl9pPr marL="0" marR="0" indent="1828800" algn="ctr" defTabSz="2510234" rtl="0" latinLnBrk="0">
        <a:lnSpc>
          <a:spcPct val="100000"/>
        </a:lnSpc>
        <a:spcBef>
          <a:spcPts val="0"/>
        </a:spcBef>
        <a:spcAft>
          <a:spcPts val="0"/>
        </a:spcAft>
        <a:buClrTx/>
        <a:buSzTx/>
        <a:buFontTx/>
        <a:buNone/>
        <a:tabLst/>
        <a:defRPr sz="64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hyperlink" Target="mailto:rachel@claimsconsultancyclub.com" TargetMode="External"/><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hyperlink" Target="https://calendly.com/rachel-claimsconsultancyclub/30min"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sv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XCORE"/>
          <p:cNvSpPr txBox="1"/>
          <p:nvPr/>
        </p:nvSpPr>
        <p:spPr>
          <a:xfrm>
            <a:off x="7802348" y="3732440"/>
            <a:ext cx="6523496" cy="1098425"/>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6221" tIns="56221" rIns="56221" bIns="56221">
            <a:spAutoFit/>
          </a:bodyPr>
          <a:lstStyle>
            <a:lvl1pPr algn="r">
              <a:lnSpc>
                <a:spcPct val="80000"/>
              </a:lnSpc>
              <a:defRPr sz="3100" spc="310">
                <a:solidFill>
                  <a:srgbClr val="2E2E2E"/>
                </a:solidFill>
                <a:latin typeface="Helvetica"/>
                <a:ea typeface="Helvetica"/>
                <a:cs typeface="Helvetica"/>
                <a:sym typeface="Helvetica"/>
              </a:defRPr>
            </a:lvl1pPr>
          </a:lstStyle>
          <a:p>
            <a:endParaRPr sz="8000"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97" name="Line"/>
          <p:cNvSpPr/>
          <p:nvPr/>
        </p:nvSpPr>
        <p:spPr>
          <a:xfrm flipV="1">
            <a:off x="16626310" y="1350946"/>
            <a:ext cx="50647" cy="4426397"/>
          </a:xfrm>
          <a:prstGeom prst="line">
            <a:avLst/>
          </a:prstGeom>
          <a:ln>
            <a:solidFill>
              <a:schemeClr val="tx2">
                <a:lumMod val="40000"/>
                <a:lumOff val="60000"/>
              </a:schemeClr>
            </a:solidFill>
            <a:miter lim="400000"/>
          </a:ln>
        </p:spPr>
        <p:txBody>
          <a:bodyPr lIns="56221" tIns="56221" rIns="56221" bIns="56221" anchor="ctr"/>
          <a:lstStyle/>
          <a:p>
            <a:pPr>
              <a:defRPr b="0">
                <a:solidFill>
                  <a:srgbClr val="FFFFFF"/>
                </a:solidFill>
                <a:latin typeface="+mn-lt"/>
                <a:ea typeface="+mn-ea"/>
                <a:cs typeface="+mn-cs"/>
                <a:sym typeface="Helvetica Neue Medium"/>
              </a:defRPr>
            </a:pPr>
            <a:endParaRPr sz="42500"/>
          </a:p>
        </p:txBody>
      </p:sp>
      <p:sp>
        <p:nvSpPr>
          <p:cNvPr id="98" name="A Transformational Learning Process for Team Leaders Using The 100X System Tools"/>
          <p:cNvSpPr txBox="1"/>
          <p:nvPr/>
        </p:nvSpPr>
        <p:spPr>
          <a:xfrm>
            <a:off x="15336204" y="3663646"/>
            <a:ext cx="9294325" cy="861437"/>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6221" tIns="56221" rIns="56221" bIns="56221">
            <a:spAutoFit/>
          </a:bodyPr>
          <a:lstStyle/>
          <a:p>
            <a:pPr algn="l">
              <a:lnSpc>
                <a:spcPct val="90000"/>
              </a:lnSpc>
              <a:defRPr sz="1200">
                <a:solidFill>
                  <a:srgbClr val="2E2E2E"/>
                </a:solidFill>
                <a:latin typeface="Helvetica"/>
                <a:ea typeface="Helvetica"/>
                <a:cs typeface="Helvetica"/>
                <a:sym typeface="Helvetica"/>
              </a:defRPr>
            </a:pPr>
            <a:endParaRPr sz="5400"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102" name="About…"/>
          <p:cNvSpPr txBox="1"/>
          <p:nvPr/>
        </p:nvSpPr>
        <p:spPr>
          <a:xfrm>
            <a:off x="684915" y="7202475"/>
            <a:ext cx="16883889" cy="19380353"/>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6221" tIns="56221" rIns="56221" bIns="56221">
            <a:spAutoFit/>
          </a:bodyPr>
          <a:lstStyle/>
          <a:p>
            <a:pPr algn="l"/>
            <a:r>
              <a:rPr lang="en-GB" sz="4800" dirty="0">
                <a:solidFill>
                  <a:srgbClr val="002060"/>
                </a:solidFill>
                <a:latin typeface="Arial" panose="020B0604020202020204" pitchFamily="34" charset="0"/>
                <a:cs typeface="Arial" panose="020B0604020202020204" pitchFamily="34" charset="0"/>
              </a:rPr>
              <a:t>About</a:t>
            </a:r>
            <a:r>
              <a:rPr lang="en-GB" sz="4000" dirty="0">
                <a:solidFill>
                  <a:srgbClr val="002060"/>
                </a:solidFill>
                <a:latin typeface="Eurostile" panose="020B0504020202050204" pitchFamily="34" charset="77"/>
              </a:rPr>
              <a:t> </a:t>
            </a:r>
          </a:p>
          <a:p>
            <a:pPr algn="l"/>
            <a:endParaRPr lang="en-GB" sz="4000" dirty="0">
              <a:solidFill>
                <a:srgbClr val="002060"/>
              </a:solidFill>
              <a:latin typeface="Eurostile" panose="020B0504020202050204" pitchFamily="34" charset="77"/>
            </a:endParaRPr>
          </a:p>
          <a:p>
            <a:pPr algn="l"/>
            <a:r>
              <a:rPr lang="en-GB" sz="3600" dirty="0">
                <a:solidFill>
                  <a:srgbClr val="002060"/>
                </a:solidFill>
                <a:latin typeface="Arial" panose="020B0604020202020204" pitchFamily="34" charset="0"/>
                <a:cs typeface="Arial" panose="020B0604020202020204" pitchFamily="34" charset="0"/>
              </a:rPr>
              <a:t>In 2003, Martino Marchetti set the first claims consultancy product which provided Insurance Brokers and their clients with access to an Independent Chartered Loss Adjusting network.  CCC is now a market leader and with affordable products and fixed fees in place.  The company now assists businesses and homeowners across the UK.  With no exclusions or qualifying criteria to worry about, CCC delivers certainty for clients and brokers, with real support and expert advice when it is required.</a:t>
            </a:r>
          </a:p>
          <a:p>
            <a:pPr algn="l"/>
            <a:endParaRPr lang="en-GB" sz="4000" dirty="0">
              <a:solidFill>
                <a:srgbClr val="002060"/>
              </a:solidFill>
              <a:latin typeface="Eurostile" panose="020B0504020202050204" pitchFamily="34" charset="77"/>
            </a:endParaRPr>
          </a:p>
          <a:p>
            <a:pPr algn="l"/>
            <a:r>
              <a:rPr lang="en-GB" sz="4800" dirty="0">
                <a:solidFill>
                  <a:srgbClr val="002060"/>
                </a:solidFill>
                <a:latin typeface="Arial" panose="020B0604020202020204" pitchFamily="34" charset="0"/>
                <a:cs typeface="Arial" panose="020B0604020202020204" pitchFamily="34" charset="0"/>
              </a:rPr>
              <a:t>How</a:t>
            </a:r>
          </a:p>
          <a:p>
            <a:pPr algn="l"/>
            <a:r>
              <a:rPr lang="en-GB" sz="3600" dirty="0">
                <a:solidFill>
                  <a:srgbClr val="002060"/>
                </a:solidFill>
                <a:latin typeface="Arial" panose="020B0604020202020204" pitchFamily="34" charset="0"/>
                <a:cs typeface="Arial" panose="020B0604020202020204" pitchFamily="34" charset="0"/>
              </a:rPr>
              <a:t>CCC is more than a claims assistance company — we’re a trusted partner to Insurance Brokers, business owners, and individuals, offering flexible, professional support across all types of claims.</a:t>
            </a:r>
          </a:p>
          <a:p>
            <a:pPr algn="l"/>
            <a:r>
              <a:rPr lang="en-GB" sz="3600" dirty="0">
                <a:solidFill>
                  <a:srgbClr val="002060"/>
                </a:solidFill>
                <a:latin typeface="Arial" panose="020B0604020202020204" pitchFamily="34" charset="0"/>
                <a:cs typeface="Arial" panose="020B0604020202020204" pitchFamily="34" charset="0"/>
              </a:rPr>
              <a:t>We understand the pressure on Brokers to deliver added value. That’s why we’ve developed a range of affordable, claims solutions tailored to everyone from large corporate commercial clients to homeowners. </a:t>
            </a:r>
          </a:p>
          <a:p>
            <a:pPr algn="l"/>
            <a:r>
              <a:rPr lang="en-GB" sz="3600" dirty="0">
                <a:solidFill>
                  <a:srgbClr val="002060"/>
                </a:solidFill>
                <a:latin typeface="Arial" panose="020B0604020202020204" pitchFamily="34" charset="0"/>
                <a:cs typeface="Arial" panose="020B0604020202020204" pitchFamily="34" charset="0"/>
              </a:rPr>
              <a:t>Our services are unique: no exclusions, no qualification criteria — just real support when it’s needed most. We handle all general claims including:</a:t>
            </a:r>
          </a:p>
          <a:p>
            <a:pPr algn="l"/>
            <a:endParaRPr lang="en-GB" sz="3600" dirty="0">
              <a:solidFill>
                <a:srgbClr val="002060"/>
              </a:solidFill>
              <a:latin typeface="Arial" panose="020B0604020202020204" pitchFamily="34" charset="0"/>
              <a:cs typeface="Arial" panose="020B0604020202020204" pitchFamily="34" charset="0"/>
            </a:endParaRPr>
          </a:p>
          <a:p>
            <a:pPr marL="571500" indent="-571500" algn="l">
              <a:buFont typeface="Arial" panose="020B0604020202020204" pitchFamily="34" charset="0"/>
              <a:buChar char="•"/>
            </a:pPr>
            <a:r>
              <a:rPr lang="en-GB" sz="3600" dirty="0">
                <a:solidFill>
                  <a:srgbClr val="002060"/>
                </a:solidFill>
                <a:latin typeface="Arial" panose="020B0604020202020204" pitchFamily="34" charset="0"/>
                <a:cs typeface="Arial" panose="020B0604020202020204" pitchFamily="34" charset="0"/>
              </a:rPr>
              <a:t>Property</a:t>
            </a:r>
          </a:p>
          <a:p>
            <a:pPr marL="571500" indent="-571500" algn="l">
              <a:buFont typeface="Arial" panose="020B0604020202020204" pitchFamily="34" charset="0"/>
              <a:buChar char="•"/>
            </a:pPr>
            <a:r>
              <a:rPr lang="en-GB" sz="3600" dirty="0">
                <a:solidFill>
                  <a:srgbClr val="002060"/>
                </a:solidFill>
                <a:latin typeface="Arial" panose="020B0604020202020204" pitchFamily="34" charset="0"/>
                <a:cs typeface="Arial" panose="020B0604020202020204" pitchFamily="34" charset="0"/>
              </a:rPr>
              <a:t>Professional Indemnity liability</a:t>
            </a:r>
          </a:p>
          <a:p>
            <a:pPr marL="571500" indent="-571500" algn="l">
              <a:buFont typeface="Arial" panose="020B0604020202020204" pitchFamily="34" charset="0"/>
              <a:buChar char="•"/>
            </a:pPr>
            <a:r>
              <a:rPr lang="en-GB" sz="3600" dirty="0">
                <a:solidFill>
                  <a:srgbClr val="002060"/>
                </a:solidFill>
                <a:latin typeface="Arial" panose="020B0604020202020204" pitchFamily="34" charset="0"/>
                <a:cs typeface="Arial" panose="020B0604020202020204" pitchFamily="34" charset="0"/>
              </a:rPr>
              <a:t>Business interruption </a:t>
            </a:r>
          </a:p>
          <a:p>
            <a:pPr marL="571500" indent="-571500" algn="l">
              <a:buFont typeface="Arial" panose="020B0604020202020204" pitchFamily="34" charset="0"/>
              <a:buChar char="•"/>
            </a:pPr>
            <a:r>
              <a:rPr lang="en-GB" sz="3600" dirty="0">
                <a:solidFill>
                  <a:srgbClr val="002060"/>
                </a:solidFill>
                <a:latin typeface="Arial" panose="020B0604020202020204" pitchFamily="34" charset="0"/>
                <a:cs typeface="Arial" panose="020B0604020202020204" pitchFamily="34" charset="0"/>
              </a:rPr>
              <a:t>Goods in transit</a:t>
            </a:r>
          </a:p>
          <a:p>
            <a:pPr marL="571500" indent="-571500" algn="l">
              <a:buFont typeface="Arial" panose="020B0604020202020204" pitchFamily="34" charset="0"/>
              <a:buChar char="•"/>
            </a:pPr>
            <a:r>
              <a:rPr lang="en-GB" sz="3600" dirty="0">
                <a:solidFill>
                  <a:srgbClr val="002060"/>
                </a:solidFill>
                <a:latin typeface="Arial" panose="020B0604020202020204" pitchFamily="34" charset="0"/>
                <a:cs typeface="Arial" panose="020B0604020202020204" pitchFamily="34" charset="0"/>
              </a:rPr>
              <a:t>Fidelity Guarantee</a:t>
            </a:r>
          </a:p>
          <a:p>
            <a:pPr marL="571500" indent="-571500" algn="l">
              <a:buFont typeface="Arial" panose="020B0604020202020204" pitchFamily="34" charset="0"/>
              <a:buChar char="•"/>
            </a:pPr>
            <a:r>
              <a:rPr lang="en-GB" sz="3600" dirty="0">
                <a:solidFill>
                  <a:srgbClr val="002060"/>
                </a:solidFill>
                <a:latin typeface="Arial" panose="020B0604020202020204" pitchFamily="34" charset="0"/>
                <a:cs typeface="Arial" panose="020B0604020202020204" pitchFamily="34" charset="0"/>
              </a:rPr>
              <a:t>Including claims through a UK-wide network of Chartered Loss Adjusters.</a:t>
            </a:r>
          </a:p>
          <a:p>
            <a:pPr algn="l"/>
            <a:endParaRPr lang="en-GB" sz="3600" dirty="0">
              <a:solidFill>
                <a:srgbClr val="002060"/>
              </a:solidFill>
              <a:latin typeface="Arial" panose="020B0604020202020204" pitchFamily="34" charset="0"/>
              <a:cs typeface="Arial" panose="020B0604020202020204" pitchFamily="34" charset="0"/>
            </a:endParaRPr>
          </a:p>
          <a:p>
            <a:pPr algn="l"/>
            <a:r>
              <a:rPr lang="en-GB" sz="3600" dirty="0">
                <a:solidFill>
                  <a:srgbClr val="002060"/>
                </a:solidFill>
                <a:latin typeface="Arial" panose="020B0604020202020204" pitchFamily="34" charset="0"/>
                <a:cs typeface="Arial" panose="020B0604020202020204" pitchFamily="34" charset="0"/>
              </a:rPr>
              <a:t>With decades of experience in the claims industry, we simplify the claims process with speed to obtain a positive conclusion, helping your clients get back to normal quickly — with the right outcome, every time.</a:t>
            </a:r>
          </a:p>
          <a:p>
            <a:pPr algn="l"/>
            <a:endParaRPr lang="en-GB" sz="4000" dirty="0">
              <a:solidFill>
                <a:srgbClr val="002060"/>
              </a:solidFill>
              <a:latin typeface="Eurostile" panose="020B0504020202050204" pitchFamily="34" charset="77"/>
            </a:endParaRPr>
          </a:p>
          <a:p>
            <a:pPr algn="l"/>
            <a:endParaRPr lang="en-GB" sz="5000" dirty="0">
              <a:solidFill>
                <a:srgbClr val="002060"/>
              </a:solidFill>
            </a:endParaRPr>
          </a:p>
          <a:p>
            <a:pPr algn="l"/>
            <a:endParaRPr sz="5000" dirty="0"/>
          </a:p>
        </p:txBody>
      </p:sp>
      <p:sp>
        <p:nvSpPr>
          <p:cNvPr id="103" name="Rectangle"/>
          <p:cNvSpPr/>
          <p:nvPr/>
        </p:nvSpPr>
        <p:spPr>
          <a:xfrm>
            <a:off x="1311250" y="29397732"/>
            <a:ext cx="5046526" cy="11305799"/>
          </a:xfrm>
          <a:prstGeom prst="rect">
            <a:avLst/>
          </a:prstGeom>
          <a:solidFill>
            <a:srgbClr val="FFFFFF"/>
          </a:solidFill>
          <a:ln w="3175">
            <a:miter lim="400000"/>
          </a:ln>
          <a:effectLst>
            <a:outerShdw blurRad="635000" dist="25400" dir="5400000" rotWithShape="0">
              <a:srgbClr val="000000">
                <a:alpha val="10000"/>
              </a:srgbClr>
            </a:outerShdw>
          </a:effectLst>
        </p:spPr>
        <p:txBody>
          <a:bodyPr lIns="223242" tIns="223242" rIns="223242" bIns="223242" anchor="ctr"/>
          <a:lstStyle/>
          <a:p>
            <a:pPr algn="l"/>
            <a:endParaRPr lang="en-GB" sz="3600" dirty="0"/>
          </a:p>
          <a:p>
            <a:pPr algn="l"/>
            <a:endParaRPr lang="en-GB" sz="3600" dirty="0"/>
          </a:p>
          <a:p>
            <a:pPr algn="l"/>
            <a:endParaRPr lang="en-GB" sz="3200" dirty="0">
              <a:solidFill>
                <a:srgbClr val="002060"/>
              </a:solidFill>
              <a:latin typeface="Arial" panose="020B0604020202020204" pitchFamily="34" charset="0"/>
              <a:cs typeface="Arial" panose="020B0604020202020204" pitchFamily="34" charset="0"/>
            </a:endParaRPr>
          </a:p>
          <a:p>
            <a:pPr algn="l"/>
            <a:endParaRPr lang="en-GB" sz="3200" dirty="0">
              <a:solidFill>
                <a:srgbClr val="002060"/>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endParaRPr lang="en-GB" sz="3200" dirty="0">
              <a:solidFill>
                <a:srgbClr val="002060"/>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endParaRPr lang="en-GB" sz="3200" dirty="0">
              <a:solidFill>
                <a:srgbClr val="002060"/>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r>
              <a:rPr lang="en-GB" sz="3200" dirty="0">
                <a:solidFill>
                  <a:srgbClr val="002060"/>
                </a:solidFill>
                <a:latin typeface="Arial" panose="020B0604020202020204" pitchFamily="34" charset="0"/>
                <a:cs typeface="Arial" panose="020B0604020202020204" pitchFamily="34" charset="0"/>
              </a:rPr>
              <a:t>We handle and advise on all claims without exclusion with no qualifying criteria</a:t>
            </a:r>
          </a:p>
          <a:p>
            <a:pPr lvl="0" algn="l"/>
            <a:endParaRPr lang="en-GB" sz="3200" dirty="0">
              <a:solidFill>
                <a:srgbClr val="002060"/>
              </a:solidFill>
              <a:latin typeface="Arial" panose="020B0604020202020204" pitchFamily="34" charset="0"/>
              <a:cs typeface="Arial" panose="020B0604020202020204" pitchFamily="34" charset="0"/>
            </a:endParaRPr>
          </a:p>
          <a:p>
            <a:pPr marL="457200" lvl="0" indent="-457200" algn="l">
              <a:buFont typeface="Arial" panose="020B0604020202020204" pitchFamily="34" charset="0"/>
              <a:buChar char="•"/>
            </a:pPr>
            <a:r>
              <a:rPr lang="en-GB" sz="3200" dirty="0">
                <a:solidFill>
                  <a:srgbClr val="002060"/>
                </a:solidFill>
                <a:latin typeface="Arial" panose="020B0604020202020204" pitchFamily="34" charset="0"/>
                <a:cs typeface="Arial" panose="020B0604020202020204" pitchFamily="34" charset="0"/>
              </a:rPr>
              <a:t>Property (including subsidence)</a:t>
            </a:r>
          </a:p>
          <a:p>
            <a:pPr lvl="0" algn="l"/>
            <a:endParaRPr lang="en-GB" sz="3200" dirty="0">
              <a:solidFill>
                <a:srgbClr val="002060"/>
              </a:solidFill>
              <a:latin typeface="Arial" panose="020B0604020202020204" pitchFamily="34" charset="0"/>
              <a:cs typeface="Arial" panose="020B0604020202020204" pitchFamily="34" charset="0"/>
            </a:endParaRPr>
          </a:p>
          <a:p>
            <a:pPr marL="457200" lvl="0" indent="-457200" algn="l">
              <a:buFont typeface="Arial" panose="020B0604020202020204" pitchFamily="34" charset="0"/>
              <a:buChar char="•"/>
            </a:pPr>
            <a:r>
              <a:rPr lang="en-GB" sz="3200" dirty="0">
                <a:solidFill>
                  <a:srgbClr val="002060"/>
                </a:solidFill>
                <a:latin typeface="Arial" panose="020B0604020202020204" pitchFamily="34" charset="0"/>
                <a:cs typeface="Arial" panose="020B0604020202020204" pitchFamily="34" charset="0"/>
              </a:rPr>
              <a:t>Liability, Business interruption</a:t>
            </a:r>
          </a:p>
          <a:p>
            <a:pPr lvl="0" algn="l"/>
            <a:endParaRPr lang="en-GB" sz="3200" dirty="0">
              <a:solidFill>
                <a:srgbClr val="002060"/>
              </a:solidFill>
              <a:latin typeface="Arial" panose="020B0604020202020204" pitchFamily="34" charset="0"/>
              <a:cs typeface="Arial" panose="020B0604020202020204" pitchFamily="34" charset="0"/>
            </a:endParaRPr>
          </a:p>
          <a:p>
            <a:pPr marL="457200" lvl="0" indent="-457200" algn="l">
              <a:buFont typeface="Arial" panose="020B0604020202020204" pitchFamily="34" charset="0"/>
              <a:buChar char="•"/>
            </a:pPr>
            <a:r>
              <a:rPr lang="en-GB" sz="3200" dirty="0">
                <a:solidFill>
                  <a:srgbClr val="002060"/>
                </a:solidFill>
                <a:latin typeface="Arial" panose="020B0604020202020204" pitchFamily="34" charset="0"/>
                <a:cs typeface="Arial" panose="020B0604020202020204" pitchFamily="34" charset="0"/>
              </a:rPr>
              <a:t>Professional Indemnity </a:t>
            </a:r>
          </a:p>
          <a:p>
            <a:pPr marL="457200" lvl="0" indent="-457200" algn="l">
              <a:buFont typeface="Arial" panose="020B0604020202020204" pitchFamily="34" charset="0"/>
              <a:buChar char="•"/>
            </a:pPr>
            <a:r>
              <a:rPr lang="en-GB" sz="3200" dirty="0">
                <a:solidFill>
                  <a:srgbClr val="002060"/>
                </a:solidFill>
                <a:latin typeface="Arial" panose="020B0604020202020204" pitchFamily="34" charset="0"/>
                <a:cs typeface="Arial" panose="020B0604020202020204" pitchFamily="34" charset="0"/>
              </a:rPr>
              <a:t>Repudiations –check decisions made are fair, take action if needed</a:t>
            </a:r>
          </a:p>
          <a:p>
            <a:pPr algn="l">
              <a:spcBef>
                <a:spcPct val="50000"/>
              </a:spcBef>
            </a:pPr>
            <a:r>
              <a:rPr lang="en-GB" altLang="en-US" sz="3600" dirty="0">
                <a:solidFill>
                  <a:srgbClr val="002060"/>
                </a:solidFill>
                <a:latin typeface="Eurostile" panose="020B0504020202050204" pitchFamily="34" charset="77"/>
                <a:cs typeface="Arial" panose="020B0604020202020204" pitchFamily="34" charset="0"/>
              </a:rPr>
              <a:t> </a:t>
            </a:r>
            <a:endParaRPr lang="en-GB" altLang="en-US" sz="3600" dirty="0">
              <a:solidFill>
                <a:srgbClr val="002060"/>
              </a:solidFill>
              <a:latin typeface="Eurostile" panose="020B0504020202050204" pitchFamily="34" charset="77"/>
            </a:endParaRPr>
          </a:p>
        </p:txBody>
      </p:sp>
      <p:sp>
        <p:nvSpPr>
          <p:cNvPr id="104" name="Rectangle"/>
          <p:cNvSpPr/>
          <p:nvPr/>
        </p:nvSpPr>
        <p:spPr>
          <a:xfrm>
            <a:off x="6997964" y="29397733"/>
            <a:ext cx="5046526" cy="11207732"/>
          </a:xfrm>
          <a:prstGeom prst="rect">
            <a:avLst/>
          </a:prstGeom>
          <a:solidFill>
            <a:srgbClr val="FFFFFF"/>
          </a:solidFill>
          <a:ln w="3175">
            <a:miter lim="400000"/>
          </a:ln>
          <a:effectLst>
            <a:outerShdw blurRad="635000" dist="25400" dir="5400000" rotWithShape="0">
              <a:srgbClr val="000000">
                <a:alpha val="10000"/>
              </a:srgbClr>
            </a:outerShdw>
          </a:effectLst>
        </p:spPr>
        <p:txBody>
          <a:bodyPr lIns="223242" tIns="223242" rIns="223242" bIns="223242" anchor="ctr"/>
          <a:lstStyle/>
          <a:p>
            <a:r>
              <a:rPr lang="en-GB" sz="4000" dirty="0">
                <a:solidFill>
                  <a:srgbClr val="002060"/>
                </a:solidFill>
              </a:rPr>
              <a:t>Generate Additional Revenue</a:t>
            </a:r>
          </a:p>
          <a:p>
            <a:pPr algn="l"/>
            <a:endParaRPr lang="en-GB" sz="3200" dirty="0">
              <a:solidFill>
                <a:srgbClr val="002060"/>
              </a:solidFill>
              <a:latin typeface="Arial" panose="020B0604020202020204" pitchFamily="34" charset="0"/>
              <a:cs typeface="Arial" panose="020B0604020202020204" pitchFamily="34" charset="0"/>
            </a:endParaRPr>
          </a:p>
          <a:p>
            <a:pPr algn="l"/>
            <a:r>
              <a:rPr lang="en-GB" sz="3200" dirty="0">
                <a:solidFill>
                  <a:srgbClr val="002060"/>
                </a:solidFill>
                <a:latin typeface="Arial" panose="020B0604020202020204" pitchFamily="34" charset="0"/>
                <a:cs typeface="Arial" panose="020B0604020202020204" pitchFamily="34" charset="0"/>
              </a:rPr>
              <a:t>CCC products deliver real value and create new revenue opportunities for brokers. </a:t>
            </a:r>
          </a:p>
          <a:p>
            <a:pPr algn="l"/>
            <a:endParaRPr lang="en-GB" sz="3200" dirty="0">
              <a:solidFill>
                <a:srgbClr val="002060"/>
              </a:solidFill>
              <a:latin typeface="Arial" panose="020B0604020202020204" pitchFamily="34" charset="0"/>
              <a:cs typeface="Arial" panose="020B0604020202020204" pitchFamily="34" charset="0"/>
            </a:endParaRPr>
          </a:p>
          <a:p>
            <a:pPr algn="l"/>
            <a:r>
              <a:rPr lang="en-GB" sz="3200" dirty="0">
                <a:solidFill>
                  <a:srgbClr val="002060"/>
                </a:solidFill>
                <a:latin typeface="Arial" panose="020B0604020202020204" pitchFamily="34" charset="0"/>
                <a:cs typeface="Arial" panose="020B0604020202020204" pitchFamily="34" charset="0"/>
              </a:rPr>
              <a:t>We also offer free technical support in non-claim situations — including property valuations, stock assessments, sums insured, and warranties. </a:t>
            </a:r>
          </a:p>
          <a:p>
            <a:pPr algn="l"/>
            <a:endParaRPr lang="en-GB" sz="3200" dirty="0">
              <a:solidFill>
                <a:srgbClr val="002060"/>
              </a:solidFill>
              <a:latin typeface="Arial" panose="020B0604020202020204" pitchFamily="34" charset="0"/>
              <a:cs typeface="Arial" panose="020B0604020202020204" pitchFamily="34" charset="0"/>
            </a:endParaRPr>
          </a:p>
          <a:p>
            <a:pPr algn="l"/>
            <a:r>
              <a:rPr lang="en-GB" sz="3200" dirty="0">
                <a:solidFill>
                  <a:srgbClr val="002060"/>
                </a:solidFill>
                <a:latin typeface="Arial" panose="020B0604020202020204" pitchFamily="34" charset="0"/>
                <a:cs typeface="Arial" panose="020B0604020202020204" pitchFamily="34" charset="0"/>
              </a:rPr>
              <a:t>That kind of support under one roof is truly unique</a:t>
            </a:r>
          </a:p>
        </p:txBody>
      </p:sp>
      <p:sp>
        <p:nvSpPr>
          <p:cNvPr id="106" name="Rectangle"/>
          <p:cNvSpPr/>
          <p:nvPr/>
        </p:nvSpPr>
        <p:spPr>
          <a:xfrm>
            <a:off x="12929357" y="29397732"/>
            <a:ext cx="4439725" cy="11110188"/>
          </a:xfrm>
          <a:prstGeom prst="rect">
            <a:avLst/>
          </a:prstGeom>
          <a:solidFill>
            <a:srgbClr val="FFFFFF"/>
          </a:solidFill>
          <a:ln w="3175">
            <a:miter lim="400000"/>
          </a:ln>
          <a:effectLst>
            <a:outerShdw blurRad="635000" dist="25400" dir="5400000" rotWithShape="0">
              <a:srgbClr val="000000">
                <a:alpha val="10000"/>
              </a:srgbClr>
            </a:outerShdw>
          </a:effectLst>
        </p:spPr>
        <p:txBody>
          <a:bodyPr lIns="223242" tIns="223242" rIns="223242" bIns="223242" anchor="ctr"/>
          <a:lstStyle/>
          <a:p>
            <a:pPr algn="l"/>
            <a:endParaRPr lang="en-GB" sz="2800" dirty="0">
              <a:solidFill>
                <a:srgbClr val="002060"/>
              </a:solidFill>
              <a:latin typeface="Arial" panose="020B0604020202020204" pitchFamily="34" charset="0"/>
              <a:cs typeface="Arial" panose="020B0604020202020204" pitchFamily="34" charset="0"/>
            </a:endParaRPr>
          </a:p>
          <a:p>
            <a:pPr algn="l"/>
            <a:endParaRPr lang="en-GB" sz="2800" dirty="0">
              <a:solidFill>
                <a:srgbClr val="002060"/>
              </a:solidFill>
              <a:latin typeface="Arial" panose="020B0604020202020204" pitchFamily="34" charset="0"/>
              <a:cs typeface="Arial" panose="020B0604020202020204" pitchFamily="34" charset="0"/>
            </a:endParaRPr>
          </a:p>
          <a:p>
            <a:pPr algn="l"/>
            <a:endParaRPr lang="en-GB" sz="2800" dirty="0">
              <a:solidFill>
                <a:srgbClr val="002060"/>
              </a:solidFill>
              <a:latin typeface="Arial" panose="020B0604020202020204" pitchFamily="34" charset="0"/>
              <a:cs typeface="Arial" panose="020B0604020202020204" pitchFamily="34" charset="0"/>
            </a:endParaRPr>
          </a:p>
          <a:p>
            <a:pPr algn="l"/>
            <a:endParaRPr lang="en-GB" sz="2800" dirty="0">
              <a:solidFill>
                <a:srgbClr val="002060"/>
              </a:solidFill>
              <a:latin typeface="Arial" panose="020B0604020202020204" pitchFamily="34" charset="0"/>
              <a:cs typeface="Arial" panose="020B0604020202020204" pitchFamily="34" charset="0"/>
            </a:endParaRPr>
          </a:p>
          <a:p>
            <a:pPr algn="l"/>
            <a:r>
              <a:rPr lang="en-GB" sz="2800" dirty="0">
                <a:solidFill>
                  <a:srgbClr val="002060"/>
                </a:solidFill>
                <a:latin typeface="Arial" panose="020B0604020202020204" pitchFamily="34" charset="0"/>
                <a:cs typeface="Arial" panose="020B0604020202020204" pitchFamily="34" charset="0"/>
              </a:rPr>
              <a:t>Our surveys provide precise, on-the-ground data to validate and enhance your client records, ensuring risks are correctly logged and your client book is robust.</a:t>
            </a:r>
          </a:p>
          <a:p>
            <a:pPr algn="l"/>
            <a:endParaRPr lang="en-GB" sz="2800" dirty="0">
              <a:solidFill>
                <a:srgbClr val="002060"/>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r>
              <a:rPr lang="en-GB" sz="2800" dirty="0">
                <a:solidFill>
                  <a:srgbClr val="002060"/>
                </a:solidFill>
                <a:latin typeface="Arial" panose="020B0604020202020204" pitchFamily="34" charset="0"/>
                <a:cs typeface="Arial" panose="020B0604020202020204" pitchFamily="34" charset="0"/>
              </a:rPr>
              <a:t>Commercial Combined Surveys</a:t>
            </a:r>
          </a:p>
          <a:p>
            <a:pPr marL="457200" indent="-457200" algn="l">
              <a:buFont typeface="Arial" panose="020B0604020202020204" pitchFamily="34" charset="0"/>
              <a:buChar char="•"/>
            </a:pPr>
            <a:r>
              <a:rPr lang="en-GB" sz="2800" dirty="0">
                <a:solidFill>
                  <a:srgbClr val="002060"/>
                </a:solidFill>
                <a:latin typeface="Arial" panose="020B0604020202020204" pitchFamily="34" charset="0"/>
                <a:cs typeface="Arial" panose="020B0604020202020204" pitchFamily="34" charset="0"/>
              </a:rPr>
              <a:t>Package Surveys</a:t>
            </a:r>
          </a:p>
          <a:p>
            <a:pPr marL="457200" indent="-457200" algn="l">
              <a:buFont typeface="Arial" panose="020B0604020202020204" pitchFamily="34" charset="0"/>
              <a:buChar char="•"/>
            </a:pPr>
            <a:r>
              <a:rPr lang="en-GB" sz="2800" dirty="0">
                <a:solidFill>
                  <a:srgbClr val="002060"/>
                </a:solidFill>
                <a:latin typeface="Arial" panose="020B0604020202020204" pitchFamily="34" charset="0"/>
                <a:cs typeface="Arial" panose="020B0604020202020204" pitchFamily="34" charset="0"/>
              </a:rPr>
              <a:t>Property Owners (Commercial &amp; Residential) Surveys</a:t>
            </a:r>
          </a:p>
          <a:p>
            <a:pPr marL="457200" indent="-457200" algn="l">
              <a:buFont typeface="Arial" panose="020B0604020202020204" pitchFamily="34" charset="0"/>
              <a:buChar char="•"/>
            </a:pPr>
            <a:r>
              <a:rPr lang="en-GB" sz="2800" dirty="0">
                <a:solidFill>
                  <a:srgbClr val="002060"/>
                </a:solidFill>
                <a:latin typeface="Arial" panose="020B0604020202020204" pitchFamily="34" charset="0"/>
                <a:cs typeface="Arial" panose="020B0604020202020204" pitchFamily="34" charset="0"/>
              </a:rPr>
              <a:t>Leak Detection</a:t>
            </a:r>
          </a:p>
          <a:p>
            <a:pPr marL="457200" indent="-457200" algn="l">
              <a:buFont typeface="Arial" panose="020B0604020202020204" pitchFamily="34" charset="0"/>
              <a:buChar char="•"/>
            </a:pPr>
            <a:r>
              <a:rPr lang="en-GB" sz="2800" dirty="0">
                <a:solidFill>
                  <a:srgbClr val="002060"/>
                </a:solidFill>
                <a:latin typeface="Arial" panose="020B0604020202020204" pitchFamily="34" charset="0"/>
                <a:cs typeface="Arial" panose="020B0604020202020204" pitchFamily="34" charset="0"/>
              </a:rPr>
              <a:t>Fleet Audits</a:t>
            </a:r>
          </a:p>
          <a:p>
            <a:pPr marL="457200" indent="-457200" algn="l">
              <a:buFont typeface="Arial" panose="020B0604020202020204" pitchFamily="34" charset="0"/>
              <a:buChar char="•"/>
            </a:pPr>
            <a:r>
              <a:rPr lang="en-GB" sz="2800" dirty="0">
                <a:solidFill>
                  <a:srgbClr val="002060"/>
                </a:solidFill>
                <a:latin typeface="Arial" panose="020B0604020202020204" pitchFamily="34" charset="0"/>
                <a:cs typeface="Arial" panose="020B0604020202020204" pitchFamily="34" charset="0"/>
              </a:rPr>
              <a:t>Marketing Surveys</a:t>
            </a:r>
          </a:p>
          <a:p>
            <a:pPr marL="457200" indent="-457200" algn="l">
              <a:buFont typeface="Arial" panose="020B0604020202020204" pitchFamily="34" charset="0"/>
              <a:buChar char="•"/>
            </a:pPr>
            <a:r>
              <a:rPr lang="en-GB" sz="2800" dirty="0">
                <a:solidFill>
                  <a:srgbClr val="002060"/>
                </a:solidFill>
                <a:latin typeface="Arial" panose="020B0604020202020204" pitchFamily="34" charset="0"/>
                <a:cs typeface="Arial" panose="020B0604020202020204" pitchFamily="34" charset="0"/>
              </a:rPr>
              <a:t>Let us help you strengthen your portfolio with confidence.</a:t>
            </a:r>
          </a:p>
        </p:txBody>
      </p:sp>
      <p:sp>
        <p:nvSpPr>
          <p:cNvPr id="107" name="Rectangle"/>
          <p:cNvSpPr/>
          <p:nvPr/>
        </p:nvSpPr>
        <p:spPr>
          <a:xfrm>
            <a:off x="18394758" y="29397733"/>
            <a:ext cx="5046526" cy="11278314"/>
          </a:xfrm>
          <a:prstGeom prst="rect">
            <a:avLst/>
          </a:prstGeom>
          <a:solidFill>
            <a:srgbClr val="FFFFFF"/>
          </a:solidFill>
          <a:ln w="3175">
            <a:miter lim="400000"/>
          </a:ln>
          <a:effectLst>
            <a:outerShdw blurRad="635000" dist="25400" dir="5400000" rotWithShape="0">
              <a:srgbClr val="000000">
                <a:alpha val="10000"/>
              </a:srgbClr>
            </a:outerShdw>
          </a:effectLst>
        </p:spPr>
        <p:txBody>
          <a:bodyPr lIns="223242" tIns="223242" rIns="223242" bIns="223242" anchor="ctr"/>
          <a:lstStyle/>
          <a:p>
            <a:pPr algn="l"/>
            <a:endParaRPr lang="en-GB" sz="2800" dirty="0">
              <a:solidFill>
                <a:srgbClr val="002060"/>
              </a:solidFill>
              <a:latin typeface="Arial" panose="020B0604020202020204" pitchFamily="34" charset="0"/>
              <a:cs typeface="Arial" panose="020B0604020202020204" pitchFamily="34" charset="0"/>
            </a:endParaRPr>
          </a:p>
          <a:p>
            <a:pPr algn="l"/>
            <a:endParaRPr lang="en-GB" sz="2800" dirty="0">
              <a:solidFill>
                <a:srgbClr val="002060"/>
              </a:solidFill>
              <a:latin typeface="Arial" panose="020B0604020202020204" pitchFamily="34" charset="0"/>
              <a:cs typeface="Arial" panose="020B0604020202020204" pitchFamily="34" charset="0"/>
            </a:endParaRPr>
          </a:p>
          <a:p>
            <a:pPr algn="l"/>
            <a:endParaRPr lang="en-GB" sz="2800" dirty="0">
              <a:solidFill>
                <a:srgbClr val="002060"/>
              </a:solidFill>
              <a:latin typeface="Arial" panose="020B0604020202020204" pitchFamily="34" charset="0"/>
              <a:cs typeface="Arial" panose="020B0604020202020204" pitchFamily="34" charset="0"/>
            </a:endParaRPr>
          </a:p>
          <a:p>
            <a:pPr algn="l"/>
            <a:endParaRPr lang="en-GB" sz="2800" dirty="0">
              <a:solidFill>
                <a:srgbClr val="002060"/>
              </a:solidFill>
              <a:latin typeface="Arial" panose="020B0604020202020204" pitchFamily="34" charset="0"/>
              <a:cs typeface="Arial" panose="020B0604020202020204" pitchFamily="34" charset="0"/>
            </a:endParaRPr>
          </a:p>
          <a:p>
            <a:pPr algn="l"/>
            <a:r>
              <a:rPr lang="en-GB" sz="2800" dirty="0">
                <a:solidFill>
                  <a:srgbClr val="002060"/>
                </a:solidFill>
                <a:latin typeface="Arial" panose="020B0604020202020204" pitchFamily="34" charset="0"/>
                <a:cs typeface="Arial" panose="020B0604020202020204" pitchFamily="34" charset="0"/>
              </a:rPr>
              <a:t>Portfolios Deliver Confidence.</a:t>
            </a:r>
          </a:p>
          <a:p>
            <a:pPr algn="l"/>
            <a:endParaRPr lang="en-GB" sz="2800" dirty="0">
              <a:solidFill>
                <a:srgbClr val="002060"/>
              </a:solidFill>
              <a:latin typeface="Arial" panose="020B0604020202020204" pitchFamily="34" charset="0"/>
              <a:cs typeface="Arial" panose="020B0604020202020204" pitchFamily="34" charset="0"/>
            </a:endParaRPr>
          </a:p>
          <a:p>
            <a:pPr algn="l"/>
            <a:r>
              <a:rPr lang="en-GB" sz="2800" dirty="0">
                <a:solidFill>
                  <a:srgbClr val="002060"/>
                </a:solidFill>
                <a:latin typeface="Arial" panose="020B0604020202020204" pitchFamily="34" charset="0"/>
                <a:cs typeface="Arial" panose="020B0604020202020204" pitchFamily="34" charset="0"/>
              </a:rPr>
              <a:t>Reinstatement cost assessments safeguard assets for property owners and agents, while insurance risk surveys help brokers and insurers manage exposure with precision</a:t>
            </a:r>
            <a:r>
              <a:rPr lang="en-GB" sz="2800" dirty="0">
                <a:latin typeface="Arial" panose="020B0604020202020204" pitchFamily="34" charset="0"/>
                <a:cs typeface="Arial" panose="020B0604020202020204" pitchFamily="34" charset="0"/>
              </a:rPr>
              <a:t>.</a:t>
            </a:r>
            <a:endParaRPr lang="en-GB" sz="2800" dirty="0">
              <a:solidFill>
                <a:srgbClr val="002060"/>
              </a:solidFill>
              <a:latin typeface="Arial" panose="020B0604020202020204" pitchFamily="34" charset="0"/>
              <a:cs typeface="Arial" panose="020B0604020202020204" pitchFamily="34" charset="0"/>
            </a:endParaRPr>
          </a:p>
          <a:p>
            <a:pPr algn="l"/>
            <a:endParaRPr lang="en-GB" sz="2800" dirty="0">
              <a:solidFill>
                <a:srgbClr val="002060"/>
              </a:solidFill>
              <a:latin typeface="Arial" panose="020B0604020202020204" pitchFamily="34" charset="0"/>
              <a:cs typeface="Arial" panose="020B0604020202020204" pitchFamily="34" charset="0"/>
            </a:endParaRPr>
          </a:p>
          <a:p>
            <a:pPr algn="l"/>
            <a:r>
              <a:rPr lang="en-GB" sz="2800" dirty="0">
                <a:solidFill>
                  <a:srgbClr val="002060"/>
                </a:solidFill>
                <a:latin typeface="Arial" panose="020B0604020202020204" pitchFamily="34" charset="0"/>
                <a:cs typeface="Arial" panose="020B0604020202020204" pitchFamily="34" charset="0"/>
              </a:rPr>
              <a:t>Delivered through a proprietary risk platform, these services provide full portfolio visibility with every assessment logged, accessible, and actionable. </a:t>
            </a:r>
          </a:p>
          <a:p>
            <a:pPr algn="l"/>
            <a:r>
              <a:rPr lang="en-GB" sz="2800" dirty="0">
                <a:solidFill>
                  <a:srgbClr val="002060"/>
                </a:solidFill>
                <a:latin typeface="Arial" panose="020B0604020202020204" pitchFamily="34" charset="0"/>
                <a:cs typeface="Arial" panose="020B0604020202020204" pitchFamily="34" charset="0"/>
              </a:rPr>
              <a:t>Let us help you and your clients stay compliant, informed, and ahead of risk</a:t>
            </a:r>
          </a:p>
        </p:txBody>
      </p:sp>
      <p:sp>
        <p:nvSpPr>
          <p:cNvPr id="108" name="Rectangle"/>
          <p:cNvSpPr/>
          <p:nvPr/>
        </p:nvSpPr>
        <p:spPr>
          <a:xfrm>
            <a:off x="24621176" y="29397732"/>
            <a:ext cx="4652567" cy="11047429"/>
          </a:xfrm>
          <a:prstGeom prst="rect">
            <a:avLst/>
          </a:prstGeom>
          <a:solidFill>
            <a:srgbClr val="FFFFFF"/>
          </a:solidFill>
          <a:ln w="3175">
            <a:miter lim="400000"/>
          </a:ln>
          <a:effectLst>
            <a:outerShdw blurRad="635000" dist="25400" dir="5400000" rotWithShape="0">
              <a:srgbClr val="000000">
                <a:alpha val="10000"/>
              </a:srgbClr>
            </a:outerShdw>
          </a:effectLst>
        </p:spPr>
        <p:txBody>
          <a:bodyPr lIns="223242" tIns="223242" rIns="223242" bIns="223242" anchor="ctr"/>
          <a:lstStyle/>
          <a:p>
            <a:pPr algn="l"/>
            <a:endParaRPr lang="en-GB" sz="3600" dirty="0">
              <a:solidFill>
                <a:srgbClr val="002060"/>
              </a:solidFill>
              <a:latin typeface="Arial" panose="020B0604020202020204" pitchFamily="34" charset="0"/>
              <a:cs typeface="Arial" panose="020B0604020202020204" pitchFamily="34" charset="0"/>
            </a:endParaRPr>
          </a:p>
          <a:p>
            <a:pPr algn="l"/>
            <a:endParaRPr lang="en-GB" sz="3600" dirty="0">
              <a:solidFill>
                <a:srgbClr val="002060"/>
              </a:solidFill>
              <a:latin typeface="Arial" panose="020B0604020202020204" pitchFamily="34" charset="0"/>
              <a:cs typeface="Arial" panose="020B0604020202020204" pitchFamily="34" charset="0"/>
            </a:endParaRPr>
          </a:p>
          <a:p>
            <a:pPr algn="l"/>
            <a:r>
              <a:rPr lang="en-GB" sz="3200" dirty="0">
                <a:solidFill>
                  <a:srgbClr val="002060"/>
                </a:solidFill>
                <a:latin typeface="Arial" panose="020B0604020202020204" pitchFamily="34" charset="0"/>
                <a:cs typeface="Arial" panose="020B0604020202020204" pitchFamily="34" charset="0"/>
              </a:rPr>
              <a:t>We offer:</a:t>
            </a:r>
          </a:p>
          <a:p>
            <a:pPr algn="l"/>
            <a:endParaRPr lang="en-GB" sz="3200" dirty="0">
              <a:solidFill>
                <a:srgbClr val="002060"/>
              </a:solidFill>
              <a:latin typeface="Arial" panose="020B0604020202020204" pitchFamily="34" charset="0"/>
              <a:cs typeface="Arial" panose="020B0604020202020204" pitchFamily="34" charset="0"/>
            </a:endParaRPr>
          </a:p>
          <a:p>
            <a:pPr marL="571500" indent="-571500" algn="l">
              <a:buFont typeface="Arial" panose="020B0604020202020204" pitchFamily="34" charset="0"/>
              <a:buChar char="•"/>
            </a:pPr>
            <a:r>
              <a:rPr lang="en-GB" sz="3200" dirty="0">
                <a:solidFill>
                  <a:srgbClr val="002060"/>
                </a:solidFill>
                <a:latin typeface="Arial" panose="020B0604020202020204" pitchFamily="34" charset="0"/>
                <a:cs typeface="Arial" panose="020B0604020202020204" pitchFamily="34" charset="0"/>
              </a:rPr>
              <a:t>a whole of the market debt recovery and dispute resolution</a:t>
            </a:r>
          </a:p>
          <a:p>
            <a:pPr algn="l"/>
            <a:endParaRPr lang="en-GB" sz="3200" dirty="0">
              <a:solidFill>
                <a:srgbClr val="002060"/>
              </a:solidFill>
              <a:latin typeface="Arial" panose="020B0604020202020204" pitchFamily="34" charset="0"/>
              <a:cs typeface="Arial" panose="020B0604020202020204" pitchFamily="34" charset="0"/>
            </a:endParaRPr>
          </a:p>
          <a:p>
            <a:pPr marL="571500" indent="-571500" algn="l">
              <a:buFont typeface="Arial" panose="020B0604020202020204" pitchFamily="34" charset="0"/>
              <a:buChar char="•"/>
            </a:pPr>
            <a:r>
              <a:rPr lang="en-GB" sz="3200" dirty="0">
                <a:solidFill>
                  <a:srgbClr val="002060"/>
                </a:solidFill>
                <a:latin typeface="Arial" panose="020B0604020202020204" pitchFamily="34" charset="0"/>
                <a:cs typeface="Arial" panose="020B0604020202020204" pitchFamily="34" charset="0"/>
              </a:rPr>
              <a:t>‘no win no fee’ debt</a:t>
            </a:r>
          </a:p>
          <a:p>
            <a:pPr algn="l"/>
            <a:endParaRPr lang="en-GB" sz="3200" dirty="0">
              <a:solidFill>
                <a:srgbClr val="002060"/>
              </a:solidFill>
              <a:latin typeface="Arial" panose="020B0604020202020204" pitchFamily="34" charset="0"/>
              <a:cs typeface="Arial" panose="020B0604020202020204" pitchFamily="34" charset="0"/>
            </a:endParaRPr>
          </a:p>
          <a:p>
            <a:pPr marL="571500" indent="-571500" algn="l">
              <a:buFont typeface="Arial" panose="020B0604020202020204" pitchFamily="34" charset="0"/>
              <a:buChar char="•"/>
            </a:pPr>
            <a:r>
              <a:rPr lang="en-GB" sz="3200" dirty="0">
                <a:solidFill>
                  <a:srgbClr val="002060"/>
                </a:solidFill>
                <a:latin typeface="Arial" panose="020B0604020202020204" pitchFamily="34" charset="0"/>
                <a:cs typeface="Arial" panose="020B0604020202020204" pitchFamily="34" charset="0"/>
              </a:rPr>
              <a:t>Collection services all over the UK and Ireland.</a:t>
            </a:r>
          </a:p>
          <a:p>
            <a:r>
              <a:rPr lang="en-GB" sz="3200" dirty="0">
                <a:solidFill>
                  <a:srgbClr val="002060"/>
                </a:solidFill>
                <a:latin typeface="Arial" panose="020B0604020202020204" pitchFamily="34" charset="0"/>
                <a:cs typeface="Arial" panose="020B0604020202020204" pitchFamily="34" charset="0"/>
              </a:rPr>
              <a:t> </a:t>
            </a:r>
          </a:p>
        </p:txBody>
      </p:sp>
      <p:sp>
        <p:nvSpPr>
          <p:cNvPr id="109" name="Become a Leader Worth Following"/>
          <p:cNvSpPr txBox="1"/>
          <p:nvPr/>
        </p:nvSpPr>
        <p:spPr>
          <a:xfrm>
            <a:off x="1490132" y="29905288"/>
            <a:ext cx="4656054" cy="1590560"/>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23242" tIns="223242" rIns="223242" bIns="223242" anchor="ctr"/>
          <a:lstStyle>
            <a:lvl1pPr defTabSz="821531">
              <a:lnSpc>
                <a:spcPct val="80000"/>
              </a:lnSpc>
              <a:defRPr sz="700">
                <a:latin typeface="Helvetica"/>
                <a:ea typeface="Helvetica"/>
                <a:cs typeface="Helvetica"/>
                <a:sym typeface="Helvetica"/>
              </a:defRPr>
            </a:lvl1pPr>
          </a:lstStyle>
          <a:p>
            <a:r>
              <a:rPr lang="en-GB" sz="4000" dirty="0">
                <a:solidFill>
                  <a:srgbClr val="002060"/>
                </a:solidFill>
              </a:rPr>
              <a:t>Expert Advice on all types of Claims</a:t>
            </a:r>
            <a:endParaRPr sz="4000" dirty="0">
              <a:solidFill>
                <a:srgbClr val="002060"/>
              </a:solidFill>
            </a:endParaRPr>
          </a:p>
        </p:txBody>
      </p:sp>
      <p:sp>
        <p:nvSpPr>
          <p:cNvPr id="112" name="100X Leader Tools for the Climb"/>
          <p:cNvSpPr txBox="1"/>
          <p:nvPr/>
        </p:nvSpPr>
        <p:spPr>
          <a:xfrm>
            <a:off x="13082586" y="29818289"/>
            <a:ext cx="4099038" cy="1162824"/>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23242" tIns="223242" rIns="223242" bIns="223242" anchor="ctr"/>
          <a:lstStyle>
            <a:lvl1pPr defTabSz="821531">
              <a:lnSpc>
                <a:spcPct val="80000"/>
              </a:lnSpc>
              <a:defRPr sz="700">
                <a:latin typeface="Helvetica"/>
                <a:ea typeface="Helvetica"/>
                <a:cs typeface="Helvetica"/>
                <a:sym typeface="Helvetica"/>
              </a:defRPr>
            </a:lvl1pPr>
          </a:lstStyle>
          <a:p>
            <a:r>
              <a:rPr lang="en-GB" sz="4000" dirty="0">
                <a:solidFill>
                  <a:srgbClr val="002060"/>
                </a:solidFill>
              </a:rPr>
              <a:t>Risk Surveying</a:t>
            </a:r>
            <a:endParaRPr sz="4000" dirty="0">
              <a:solidFill>
                <a:srgbClr val="002060"/>
              </a:solidFill>
            </a:endParaRPr>
          </a:p>
        </p:txBody>
      </p:sp>
      <p:sp>
        <p:nvSpPr>
          <p:cNvPr id="113" name="The Art of Collaboration"/>
          <p:cNvSpPr txBox="1"/>
          <p:nvPr/>
        </p:nvSpPr>
        <p:spPr>
          <a:xfrm>
            <a:off x="18394757" y="29985237"/>
            <a:ext cx="4770090" cy="787106"/>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23242" tIns="223242" rIns="223242" bIns="223242" anchor="ctr"/>
          <a:lstStyle>
            <a:lvl1pPr defTabSz="821531">
              <a:lnSpc>
                <a:spcPct val="80000"/>
              </a:lnSpc>
              <a:defRPr sz="700">
                <a:latin typeface="Helvetica"/>
                <a:ea typeface="Helvetica"/>
                <a:cs typeface="Helvetica"/>
                <a:sym typeface="Helvetica"/>
              </a:defRPr>
            </a:lvl1pPr>
          </a:lstStyle>
          <a:p>
            <a:r>
              <a:rPr lang="en-GB" sz="4000" dirty="0">
                <a:solidFill>
                  <a:srgbClr val="002060"/>
                </a:solidFill>
              </a:rPr>
              <a:t>Free Building Valuation</a:t>
            </a:r>
            <a:endParaRPr sz="4000" dirty="0">
              <a:solidFill>
                <a:srgbClr val="002060"/>
              </a:solidFill>
            </a:endParaRPr>
          </a:p>
        </p:txBody>
      </p:sp>
      <p:sp>
        <p:nvSpPr>
          <p:cNvPr id="115" name="Polygon"/>
          <p:cNvSpPr/>
          <p:nvPr/>
        </p:nvSpPr>
        <p:spPr>
          <a:xfrm>
            <a:off x="6925109" y="26631911"/>
            <a:ext cx="4666788" cy="2980683"/>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21600" y="5400"/>
                </a:lnTo>
                <a:lnTo>
                  <a:pt x="21600" y="16200"/>
                </a:lnTo>
                <a:lnTo>
                  <a:pt x="10800" y="21600"/>
                </a:lnTo>
                <a:lnTo>
                  <a:pt x="0" y="16200"/>
                </a:lnTo>
                <a:lnTo>
                  <a:pt x="0" y="5400"/>
                </a:lnTo>
                <a:close/>
              </a:path>
            </a:pathLst>
          </a:custGeom>
          <a:solidFill>
            <a:srgbClr val="002060"/>
          </a:solidFill>
          <a:ln w="3175">
            <a:solidFill>
              <a:schemeClr val="bg1"/>
            </a:solidFill>
            <a:miter lim="400000"/>
          </a:ln>
        </p:spPr>
        <p:txBody>
          <a:bodyPr lIns="223242" tIns="223242" rIns="223242" bIns="223242" anchor="ctr"/>
          <a:lstStyle/>
          <a:p>
            <a:pPr defTabSz="3423073">
              <a:defRPr sz="2800" b="0">
                <a:solidFill>
                  <a:srgbClr val="FFFFFF"/>
                </a:solidFill>
              </a:defRPr>
            </a:pPr>
            <a:endParaRPr sz="11667" dirty="0"/>
          </a:p>
        </p:txBody>
      </p:sp>
      <p:sp>
        <p:nvSpPr>
          <p:cNvPr id="117" name="Polygon"/>
          <p:cNvSpPr/>
          <p:nvPr/>
        </p:nvSpPr>
        <p:spPr>
          <a:xfrm>
            <a:off x="1468623" y="26641246"/>
            <a:ext cx="4664025" cy="3071444"/>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21600" y="5400"/>
                </a:lnTo>
                <a:lnTo>
                  <a:pt x="21600" y="16200"/>
                </a:lnTo>
                <a:lnTo>
                  <a:pt x="10800" y="21600"/>
                </a:lnTo>
                <a:lnTo>
                  <a:pt x="0" y="16200"/>
                </a:lnTo>
                <a:lnTo>
                  <a:pt x="0" y="5400"/>
                </a:lnTo>
                <a:close/>
              </a:path>
            </a:pathLst>
          </a:custGeom>
          <a:solidFill>
            <a:schemeClr val="accent6"/>
          </a:solidFill>
          <a:ln w="3175">
            <a:miter lim="400000"/>
          </a:ln>
        </p:spPr>
        <p:txBody>
          <a:bodyPr lIns="223242" tIns="223242" rIns="223242" bIns="223242" anchor="ctr"/>
          <a:lstStyle/>
          <a:p>
            <a:pPr defTabSz="3423073">
              <a:defRPr sz="2800" b="0">
                <a:solidFill>
                  <a:srgbClr val="FFFFFF"/>
                </a:solidFill>
              </a:defRPr>
            </a:pPr>
            <a:endParaRPr sz="11667"/>
          </a:p>
        </p:txBody>
      </p:sp>
      <p:sp>
        <p:nvSpPr>
          <p:cNvPr id="120" name="Polygon"/>
          <p:cNvSpPr/>
          <p:nvPr/>
        </p:nvSpPr>
        <p:spPr>
          <a:xfrm>
            <a:off x="12851010" y="26573598"/>
            <a:ext cx="4400552" cy="2980688"/>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21600" y="5400"/>
                </a:lnTo>
                <a:lnTo>
                  <a:pt x="21600" y="16200"/>
                </a:lnTo>
                <a:lnTo>
                  <a:pt x="10800" y="21600"/>
                </a:lnTo>
                <a:lnTo>
                  <a:pt x="0" y="16200"/>
                </a:lnTo>
                <a:lnTo>
                  <a:pt x="0" y="5400"/>
                </a:lnTo>
                <a:close/>
              </a:path>
            </a:pathLst>
          </a:custGeom>
          <a:solidFill>
            <a:schemeClr val="accent6"/>
          </a:solidFill>
          <a:ln w="3175">
            <a:miter lim="400000"/>
          </a:ln>
        </p:spPr>
        <p:txBody>
          <a:bodyPr lIns="223242" tIns="223242" rIns="223242" bIns="223242" anchor="ctr"/>
          <a:lstStyle/>
          <a:p>
            <a:pPr defTabSz="3423073">
              <a:defRPr sz="2800" b="0">
                <a:solidFill>
                  <a:srgbClr val="FFFFFF"/>
                </a:solidFill>
              </a:defRPr>
            </a:pPr>
            <a:endParaRPr sz="11667"/>
          </a:p>
        </p:txBody>
      </p:sp>
      <p:sp>
        <p:nvSpPr>
          <p:cNvPr id="121" name="Polygon"/>
          <p:cNvSpPr/>
          <p:nvPr/>
        </p:nvSpPr>
        <p:spPr>
          <a:xfrm>
            <a:off x="18811607" y="26641246"/>
            <a:ext cx="4099039" cy="2980688"/>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21600" y="5400"/>
                </a:lnTo>
                <a:lnTo>
                  <a:pt x="21600" y="16200"/>
                </a:lnTo>
                <a:lnTo>
                  <a:pt x="10800" y="21600"/>
                </a:lnTo>
                <a:lnTo>
                  <a:pt x="0" y="16200"/>
                </a:lnTo>
                <a:lnTo>
                  <a:pt x="0" y="5400"/>
                </a:lnTo>
                <a:close/>
              </a:path>
            </a:pathLst>
          </a:custGeom>
          <a:solidFill>
            <a:srgbClr val="002060"/>
          </a:solidFill>
          <a:ln w="3175">
            <a:miter lim="400000"/>
          </a:ln>
        </p:spPr>
        <p:txBody>
          <a:bodyPr lIns="223242" tIns="223242" rIns="223242" bIns="223242" anchor="ctr"/>
          <a:lstStyle/>
          <a:p>
            <a:pPr defTabSz="3423073">
              <a:defRPr sz="2800" b="0">
                <a:solidFill>
                  <a:srgbClr val="FFFFFF"/>
                </a:solidFill>
              </a:defRPr>
            </a:pPr>
            <a:endParaRPr sz="11667"/>
          </a:p>
        </p:txBody>
      </p:sp>
      <p:sp>
        <p:nvSpPr>
          <p:cNvPr id="122" name="Polygon"/>
          <p:cNvSpPr/>
          <p:nvPr/>
        </p:nvSpPr>
        <p:spPr>
          <a:xfrm>
            <a:off x="24926310" y="26641246"/>
            <a:ext cx="4099039" cy="2980683"/>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21600" y="5400"/>
                </a:lnTo>
                <a:lnTo>
                  <a:pt x="21600" y="16200"/>
                </a:lnTo>
                <a:lnTo>
                  <a:pt x="10800" y="21600"/>
                </a:lnTo>
                <a:lnTo>
                  <a:pt x="0" y="16200"/>
                </a:lnTo>
                <a:lnTo>
                  <a:pt x="0" y="5400"/>
                </a:lnTo>
                <a:close/>
              </a:path>
            </a:pathLst>
          </a:custGeom>
          <a:solidFill>
            <a:schemeClr val="accent6"/>
          </a:solidFill>
          <a:ln w="3175">
            <a:miter lim="400000"/>
          </a:ln>
        </p:spPr>
        <p:txBody>
          <a:bodyPr lIns="223242" tIns="223242" rIns="223242" bIns="223242" anchor="ctr"/>
          <a:lstStyle/>
          <a:p>
            <a:pPr defTabSz="3423073">
              <a:defRPr sz="2800" b="0">
                <a:solidFill>
                  <a:srgbClr val="FFFFFF"/>
                </a:solidFill>
              </a:defRPr>
            </a:pPr>
            <a:endParaRPr sz="11667" dirty="0"/>
          </a:p>
        </p:txBody>
      </p:sp>
      <p:sp>
        <p:nvSpPr>
          <p:cNvPr id="127" name="100X Workshop #1…"/>
          <p:cNvSpPr txBox="1"/>
          <p:nvPr/>
        </p:nvSpPr>
        <p:spPr>
          <a:xfrm>
            <a:off x="2412831" y="32075656"/>
            <a:ext cx="3693146" cy="4693321"/>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11667" tIns="211667" rIns="211667" bIns="211667"/>
          <a:lstStyle/>
          <a:p>
            <a:pPr defTabSz="7620061">
              <a:defRPr sz="500">
                <a:solidFill>
                  <a:srgbClr val="5E5E5E"/>
                </a:solidFill>
                <a:latin typeface="Helvetica"/>
                <a:ea typeface="Helvetica"/>
                <a:cs typeface="Helvetica"/>
                <a:sym typeface="Helvetica"/>
              </a:defRPr>
            </a:pPr>
            <a:endParaRPr sz="2083" dirty="0"/>
          </a:p>
        </p:txBody>
      </p:sp>
      <p:sp>
        <p:nvSpPr>
          <p:cNvPr id="128" name="Line"/>
          <p:cNvSpPr/>
          <p:nvPr/>
        </p:nvSpPr>
        <p:spPr>
          <a:xfrm flipV="1">
            <a:off x="2025454" y="31495848"/>
            <a:ext cx="3693145" cy="0"/>
          </a:xfrm>
          <a:prstGeom prst="line">
            <a:avLst/>
          </a:prstGeom>
          <a:ln w="12700">
            <a:solidFill>
              <a:srgbClr val="5E5E5E"/>
            </a:solidFill>
            <a:miter lim="400000"/>
          </a:ln>
        </p:spPr>
        <p:txBody>
          <a:bodyPr lIns="223242" tIns="223242" rIns="223242" bIns="223242" anchor="ctr"/>
          <a:lstStyle/>
          <a:p>
            <a:pPr defTabSz="3423073">
              <a:defRPr sz="2800" b="0">
                <a:solidFill>
                  <a:srgbClr val="FFFFFF"/>
                </a:solidFill>
              </a:defRPr>
            </a:pPr>
            <a:endParaRPr sz="11667"/>
          </a:p>
        </p:txBody>
      </p:sp>
      <p:sp>
        <p:nvSpPr>
          <p:cNvPr id="131" name="Line"/>
          <p:cNvSpPr/>
          <p:nvPr/>
        </p:nvSpPr>
        <p:spPr>
          <a:xfrm>
            <a:off x="13502882" y="30981113"/>
            <a:ext cx="3123428" cy="0"/>
          </a:xfrm>
          <a:prstGeom prst="line">
            <a:avLst/>
          </a:prstGeom>
          <a:ln w="12700">
            <a:solidFill>
              <a:srgbClr val="5E5E5E"/>
            </a:solidFill>
            <a:miter lim="400000"/>
          </a:ln>
        </p:spPr>
        <p:txBody>
          <a:bodyPr lIns="223242" tIns="223242" rIns="223242" bIns="223242" anchor="ctr"/>
          <a:lstStyle/>
          <a:p>
            <a:pPr defTabSz="3423073">
              <a:defRPr sz="2800" b="0">
                <a:solidFill>
                  <a:srgbClr val="FFFFFF"/>
                </a:solidFill>
              </a:defRPr>
            </a:pPr>
            <a:endParaRPr sz="11667" dirty="0"/>
          </a:p>
        </p:txBody>
      </p:sp>
      <p:sp>
        <p:nvSpPr>
          <p:cNvPr id="132" name="Line"/>
          <p:cNvSpPr/>
          <p:nvPr/>
        </p:nvSpPr>
        <p:spPr>
          <a:xfrm>
            <a:off x="19382582" y="31015817"/>
            <a:ext cx="2977514" cy="0"/>
          </a:xfrm>
          <a:prstGeom prst="line">
            <a:avLst/>
          </a:prstGeom>
          <a:ln w="12700">
            <a:solidFill>
              <a:srgbClr val="5E5E5E"/>
            </a:solidFill>
            <a:miter lim="400000"/>
          </a:ln>
        </p:spPr>
        <p:txBody>
          <a:bodyPr lIns="223242" tIns="223242" rIns="223242" bIns="223242" anchor="ctr"/>
          <a:lstStyle/>
          <a:p>
            <a:pPr defTabSz="3423073">
              <a:defRPr sz="2800" b="0">
                <a:solidFill>
                  <a:srgbClr val="FFFFFF"/>
                </a:solidFill>
              </a:defRPr>
            </a:pPr>
            <a:endParaRPr sz="11667"/>
          </a:p>
        </p:txBody>
      </p:sp>
      <p:sp>
        <p:nvSpPr>
          <p:cNvPr id="134" name="*Sherpa Training Sessions"/>
          <p:cNvSpPr txBox="1"/>
          <p:nvPr/>
        </p:nvSpPr>
        <p:spPr>
          <a:xfrm>
            <a:off x="9243721" y="39946914"/>
            <a:ext cx="13897558" cy="2244091"/>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23242" tIns="223242" rIns="223242" bIns="223242" anchor="ctr"/>
          <a:lstStyle>
            <a:lvl1pPr defTabSz="821531">
              <a:lnSpc>
                <a:spcPct val="80000"/>
              </a:lnSpc>
              <a:defRPr sz="600" b="0">
                <a:solidFill>
                  <a:srgbClr val="5E5E5E"/>
                </a:solidFill>
                <a:latin typeface="Helvetica"/>
                <a:ea typeface="Helvetica"/>
                <a:cs typeface="Helvetica"/>
                <a:sym typeface="Helvetica"/>
              </a:defRPr>
            </a:lvl1pPr>
          </a:lstStyle>
          <a:p>
            <a:r>
              <a:rPr lang="en-GB" altLang="en-US" sz="6600" b="1" dirty="0">
                <a:solidFill>
                  <a:srgbClr val="CC0099"/>
                </a:solidFill>
                <a:latin typeface="Arial" panose="020B0604020202020204" pitchFamily="34" charset="0"/>
              </a:rPr>
              <a:t>www.claimsconsultancyclub.com</a:t>
            </a:r>
            <a:endParaRPr sz="6600" b="1" dirty="0">
              <a:solidFill>
                <a:srgbClr val="002060"/>
              </a:solidFill>
            </a:endParaRPr>
          </a:p>
        </p:txBody>
      </p:sp>
      <p:sp>
        <p:nvSpPr>
          <p:cNvPr id="135" name="Line"/>
          <p:cNvSpPr/>
          <p:nvPr/>
        </p:nvSpPr>
        <p:spPr>
          <a:xfrm flipV="1">
            <a:off x="2608460" y="41127918"/>
            <a:ext cx="6635261" cy="8"/>
          </a:xfrm>
          <a:prstGeom prst="line">
            <a:avLst/>
          </a:prstGeom>
          <a:ln w="25400">
            <a:solidFill>
              <a:srgbClr val="FF2F92"/>
            </a:solidFill>
            <a:miter lim="400000"/>
          </a:ln>
        </p:spPr>
        <p:txBody>
          <a:bodyPr lIns="223242" tIns="223242" rIns="223242" bIns="223242" anchor="ctr"/>
          <a:lstStyle/>
          <a:p>
            <a:pPr defTabSz="3423073">
              <a:defRPr sz="2800" b="0">
                <a:solidFill>
                  <a:srgbClr val="FFFFFF"/>
                </a:solidFill>
              </a:defRPr>
            </a:pPr>
            <a:endParaRPr sz="11667"/>
          </a:p>
        </p:txBody>
      </p:sp>
      <p:sp>
        <p:nvSpPr>
          <p:cNvPr id="136" name="Line"/>
          <p:cNvSpPr/>
          <p:nvPr/>
        </p:nvSpPr>
        <p:spPr>
          <a:xfrm flipV="1">
            <a:off x="22910646" y="41064060"/>
            <a:ext cx="7336026" cy="63858"/>
          </a:xfrm>
          <a:prstGeom prst="line">
            <a:avLst/>
          </a:prstGeom>
          <a:ln w="25400">
            <a:solidFill>
              <a:srgbClr val="FF2F92"/>
            </a:solidFill>
            <a:miter lim="400000"/>
          </a:ln>
        </p:spPr>
        <p:txBody>
          <a:bodyPr lIns="223242" tIns="223242" rIns="223242" bIns="223242" anchor="ctr"/>
          <a:lstStyle/>
          <a:p>
            <a:pPr defTabSz="3423073">
              <a:defRPr sz="2800" b="0">
                <a:solidFill>
                  <a:srgbClr val="FFFFFF"/>
                </a:solidFill>
              </a:defRPr>
            </a:pPr>
            <a:endParaRPr sz="11667"/>
          </a:p>
        </p:txBody>
      </p:sp>
      <p:sp>
        <p:nvSpPr>
          <p:cNvPr id="141" name="giantworldwide.com"/>
          <p:cNvSpPr txBox="1"/>
          <p:nvPr/>
        </p:nvSpPr>
        <p:spPr>
          <a:xfrm>
            <a:off x="6928484" y="39946954"/>
            <a:ext cx="18528033" cy="729093"/>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6221" tIns="56221" rIns="56221" bIns="56221">
            <a:spAutoFit/>
          </a:bodyPr>
          <a:lstStyle>
            <a:lvl1pPr>
              <a:lnSpc>
                <a:spcPct val="80000"/>
              </a:lnSpc>
              <a:defRPr sz="1200" spc="-12">
                <a:solidFill>
                  <a:srgbClr val="2E2E2E"/>
                </a:solidFill>
                <a:latin typeface="Helvetica"/>
                <a:ea typeface="Helvetica"/>
                <a:cs typeface="Helvetica"/>
                <a:sym typeface="Helvetica"/>
                <a:hlinkClick r:id="" action="ppaction://noaction"/>
              </a:defRPr>
            </a:lvl1pPr>
          </a:lstStyle>
          <a:p>
            <a:endParaRPr sz="5000" dirty="0"/>
          </a:p>
        </p:txBody>
      </p:sp>
      <p:sp>
        <p:nvSpPr>
          <p:cNvPr id="143" name="Rounded Rectangle"/>
          <p:cNvSpPr/>
          <p:nvPr/>
        </p:nvSpPr>
        <p:spPr>
          <a:xfrm>
            <a:off x="17643067" y="6646383"/>
            <a:ext cx="13319389" cy="17926478"/>
          </a:xfrm>
          <a:prstGeom prst="roundRect">
            <a:avLst>
              <a:gd name="adj" fmla="val 6414"/>
            </a:avLst>
          </a:prstGeom>
          <a:solidFill>
            <a:srgbClr val="FF2F92">
              <a:alpha val="58039"/>
            </a:srgbClr>
          </a:solidFill>
          <a:ln w="3175">
            <a:miter lim="400000"/>
          </a:ln>
          <a:effectLst>
            <a:outerShdw blurRad="381000" dist="315122" dir="5400000" rotWithShape="0">
              <a:srgbClr val="000000">
                <a:alpha val="20000"/>
              </a:srgbClr>
            </a:outerShdw>
          </a:effectLst>
        </p:spPr>
        <p:txBody>
          <a:bodyPr lIns="56221" tIns="56221" rIns="56221" bIns="56221" anchor="ctr"/>
          <a:lstStyle/>
          <a:p>
            <a:pPr>
              <a:defRPr b="0">
                <a:solidFill>
                  <a:srgbClr val="FFFFFF"/>
                </a:solidFill>
                <a:latin typeface="+mn-lt"/>
                <a:ea typeface="+mn-ea"/>
                <a:cs typeface="+mn-cs"/>
                <a:sym typeface="Helvetica Neue Medium"/>
              </a:defRPr>
            </a:pPr>
            <a:endParaRPr sz="42500"/>
          </a:p>
        </p:txBody>
      </p:sp>
      <p:sp>
        <p:nvSpPr>
          <p:cNvPr id="144" name="Implementation…"/>
          <p:cNvSpPr txBox="1"/>
          <p:nvPr/>
        </p:nvSpPr>
        <p:spPr>
          <a:xfrm>
            <a:off x="18432379" y="9862323"/>
            <a:ext cx="11098765" cy="1011158"/>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6221" tIns="56221" rIns="56221" bIns="56221">
            <a:spAutoFit/>
          </a:bodyPr>
          <a:lstStyle/>
          <a:p>
            <a:pPr algn="l">
              <a:defRPr sz="1400" spc="-14">
                <a:solidFill>
                  <a:srgbClr val="FFFFFF"/>
                </a:solidFill>
                <a:latin typeface="Helvetica"/>
                <a:ea typeface="Helvetica"/>
                <a:cs typeface="Helvetica"/>
                <a:sym typeface="Helvetica"/>
              </a:defRPr>
            </a:pPr>
            <a:endParaRPr sz="5833" dirty="0"/>
          </a:p>
        </p:txBody>
      </p:sp>
      <p:sp>
        <p:nvSpPr>
          <p:cNvPr id="145" name="5 Voices Workshop #1…"/>
          <p:cNvSpPr txBox="1"/>
          <p:nvPr/>
        </p:nvSpPr>
        <p:spPr>
          <a:xfrm>
            <a:off x="7200297" y="28883496"/>
            <a:ext cx="4082315" cy="10156718"/>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11667" tIns="211667" rIns="211667" bIns="211667"/>
          <a:lstStyle/>
          <a:p>
            <a:pPr defTabSz="7620061">
              <a:defRPr sz="500">
                <a:solidFill>
                  <a:srgbClr val="5E5E5E"/>
                </a:solidFill>
                <a:latin typeface="Helvetica"/>
                <a:ea typeface="Helvetica"/>
                <a:cs typeface="Helvetica"/>
                <a:sym typeface="Helvetica"/>
              </a:defRPr>
            </a:pPr>
            <a:endParaRPr sz="2083" dirty="0"/>
          </a:p>
        </p:txBody>
      </p:sp>
      <p:sp>
        <p:nvSpPr>
          <p:cNvPr id="146" name="5 Voices Workshop #2…"/>
          <p:cNvSpPr txBox="1"/>
          <p:nvPr/>
        </p:nvSpPr>
        <p:spPr>
          <a:xfrm>
            <a:off x="11922800" y="32075656"/>
            <a:ext cx="3693150" cy="4693321"/>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11667" tIns="211667" rIns="211667" bIns="211667"/>
          <a:lstStyle/>
          <a:p>
            <a:pPr defTabSz="7620061">
              <a:defRPr sz="500">
                <a:solidFill>
                  <a:srgbClr val="5E5E5E"/>
                </a:solidFill>
                <a:latin typeface="Helvetica"/>
                <a:ea typeface="Helvetica"/>
                <a:cs typeface="Helvetica"/>
                <a:sym typeface="Helvetica"/>
              </a:defRPr>
            </a:pPr>
            <a:endParaRPr sz="2083" dirty="0"/>
          </a:p>
        </p:txBody>
      </p:sp>
      <p:sp>
        <p:nvSpPr>
          <p:cNvPr id="147" name="100X Workshop #2…"/>
          <p:cNvSpPr txBox="1"/>
          <p:nvPr/>
        </p:nvSpPr>
        <p:spPr>
          <a:xfrm>
            <a:off x="13230872" y="28524918"/>
            <a:ext cx="4099038" cy="11110188"/>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11667" tIns="211667" rIns="211667" bIns="211667"/>
          <a:lstStyle/>
          <a:p>
            <a:pPr defTabSz="7620061">
              <a:defRPr sz="500">
                <a:solidFill>
                  <a:srgbClr val="5E5E5E"/>
                </a:solidFill>
                <a:latin typeface="Helvetica"/>
                <a:ea typeface="Helvetica"/>
                <a:cs typeface="Helvetica"/>
                <a:sym typeface="Helvetica"/>
              </a:defRPr>
            </a:pPr>
            <a:endParaRPr sz="2083" dirty="0"/>
          </a:p>
        </p:txBody>
      </p:sp>
      <p:sp>
        <p:nvSpPr>
          <p:cNvPr id="148" name="5 Voices Workshop #3…"/>
          <p:cNvSpPr txBox="1"/>
          <p:nvPr/>
        </p:nvSpPr>
        <p:spPr>
          <a:xfrm>
            <a:off x="18809808" y="28585079"/>
            <a:ext cx="4331472" cy="9293489"/>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11667" tIns="211667" rIns="211667" bIns="211667"/>
          <a:lstStyle/>
          <a:p>
            <a:pPr defTabSz="7620061">
              <a:defRPr sz="500">
                <a:solidFill>
                  <a:srgbClr val="5E5E5E"/>
                </a:solidFill>
                <a:latin typeface="Helvetica"/>
                <a:ea typeface="Helvetica"/>
                <a:cs typeface="Helvetica"/>
                <a:sym typeface="Helvetica"/>
              </a:defRPr>
            </a:pPr>
            <a:endParaRPr sz="2083" dirty="0"/>
          </a:p>
        </p:txBody>
      </p:sp>
      <p:pic>
        <p:nvPicPr>
          <p:cNvPr id="3" name="Graphic 2" descr="Ripple">
            <a:extLst>
              <a:ext uri="{FF2B5EF4-FFF2-40B4-BE49-F238E27FC236}">
                <a16:creationId xmlns:a16="http://schemas.microsoft.com/office/drawing/2014/main" id="{3F72E50D-CEC6-4B0E-A83F-333315B8E91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5370822" y="26792529"/>
            <a:ext cx="3210013" cy="2195940"/>
          </a:xfrm>
          <a:prstGeom prst="rect">
            <a:avLst/>
          </a:prstGeom>
        </p:spPr>
      </p:pic>
      <p:pic>
        <p:nvPicPr>
          <p:cNvPr id="6" name="Graphic 5" descr="Open hand">
            <a:extLst>
              <a:ext uri="{FF2B5EF4-FFF2-40B4-BE49-F238E27FC236}">
                <a16:creationId xmlns:a16="http://schemas.microsoft.com/office/drawing/2014/main" id="{2B82C07B-8EE8-4674-8BB1-96B488BAE53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755313" y="27099352"/>
            <a:ext cx="3006379" cy="2298380"/>
          </a:xfrm>
          <a:prstGeom prst="rect">
            <a:avLst/>
          </a:prstGeom>
        </p:spPr>
      </p:pic>
      <p:pic>
        <p:nvPicPr>
          <p:cNvPr id="10" name="Graphic 9" descr="Blog">
            <a:extLst>
              <a:ext uri="{FF2B5EF4-FFF2-40B4-BE49-F238E27FC236}">
                <a16:creationId xmlns:a16="http://schemas.microsoft.com/office/drawing/2014/main" id="{7592F2A1-5723-4721-AD5C-18288105CFF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3502882" y="27297215"/>
            <a:ext cx="3017936" cy="1828533"/>
          </a:xfrm>
          <a:prstGeom prst="rect">
            <a:avLst/>
          </a:prstGeom>
        </p:spPr>
      </p:pic>
      <p:pic>
        <p:nvPicPr>
          <p:cNvPr id="12" name="Graphic 11" descr="Group brainstorm">
            <a:extLst>
              <a:ext uri="{FF2B5EF4-FFF2-40B4-BE49-F238E27FC236}">
                <a16:creationId xmlns:a16="http://schemas.microsoft.com/office/drawing/2014/main" id="{F6362A97-8946-4F4C-9AEE-5FE17E7C4FB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544096" y="26973404"/>
            <a:ext cx="2387045" cy="1958768"/>
          </a:xfrm>
          <a:prstGeom prst="rect">
            <a:avLst/>
          </a:prstGeom>
        </p:spPr>
      </p:pic>
      <p:sp>
        <p:nvSpPr>
          <p:cNvPr id="4" name="TextBox 3">
            <a:extLst>
              <a:ext uri="{FF2B5EF4-FFF2-40B4-BE49-F238E27FC236}">
                <a16:creationId xmlns:a16="http://schemas.microsoft.com/office/drawing/2014/main" id="{0824CDC0-8CAA-4809-AAC4-7CCD2D765F54}"/>
              </a:ext>
            </a:extLst>
          </p:cNvPr>
          <p:cNvSpPr txBox="1"/>
          <p:nvPr/>
        </p:nvSpPr>
        <p:spPr>
          <a:xfrm>
            <a:off x="17886046" y="4907206"/>
            <a:ext cx="12759169" cy="2234632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22783" tIns="122783" rIns="122783" bIns="122783" numCol="1" spcCol="38100" rtlCol="0" anchor="ctr">
            <a:spAutoFit/>
          </a:bodyPr>
          <a:lstStyle/>
          <a:p>
            <a:endParaRPr lang="en-GB" sz="6000" dirty="0">
              <a:solidFill>
                <a:schemeClr val="bg1"/>
              </a:solidFill>
              <a:latin typeface="Arial" panose="020B0604020202020204" pitchFamily="34" charset="0"/>
              <a:cs typeface="Arial" panose="020B0604020202020204" pitchFamily="34" charset="0"/>
            </a:endParaRPr>
          </a:p>
          <a:p>
            <a:endParaRPr lang="en-GB" sz="6000" dirty="0">
              <a:solidFill>
                <a:schemeClr val="bg1"/>
              </a:solidFill>
              <a:latin typeface="Arial" panose="020B0604020202020204" pitchFamily="34" charset="0"/>
              <a:cs typeface="Arial" panose="020B0604020202020204" pitchFamily="34" charset="0"/>
            </a:endParaRPr>
          </a:p>
          <a:p>
            <a:r>
              <a:rPr lang="en-GB" sz="6000" dirty="0">
                <a:solidFill>
                  <a:schemeClr val="bg1"/>
                </a:solidFill>
                <a:latin typeface="Arial" panose="020B0604020202020204" pitchFamily="34" charset="0"/>
                <a:cs typeface="Arial" panose="020B0604020202020204" pitchFamily="34" charset="0"/>
              </a:rPr>
              <a:t>Challenges We Solve</a:t>
            </a:r>
          </a:p>
          <a:p>
            <a:pPr lvl="0" algn="l" defTabSz="914400" eaLnBrk="0" fontAlgn="base">
              <a:spcBef>
                <a:spcPct val="0"/>
              </a:spcBef>
              <a:spcAft>
                <a:spcPct val="0"/>
              </a:spcAft>
            </a:pPr>
            <a:endParaRPr lang="en-US" altLang="en-US" sz="3600" b="0" dirty="0">
              <a:solidFill>
                <a:schemeClr val="bg1"/>
              </a:solidFill>
              <a:latin typeface="Arial" panose="020B0604020202020204" pitchFamily="34" charset="0"/>
            </a:endParaRPr>
          </a:p>
          <a:p>
            <a:pPr lvl="0" algn="l" defTabSz="914400" eaLnBrk="0" fontAlgn="base">
              <a:spcBef>
                <a:spcPct val="0"/>
              </a:spcBef>
              <a:spcAft>
                <a:spcPct val="0"/>
              </a:spcAft>
              <a:buFontTx/>
              <a:buChar char="•"/>
            </a:pPr>
            <a:r>
              <a:rPr lang="en-US" altLang="en-US" sz="4400" b="0" dirty="0">
                <a:solidFill>
                  <a:schemeClr val="bg1"/>
                </a:solidFill>
                <a:latin typeface="Arial" panose="020B0604020202020204" pitchFamily="34" charset="0"/>
                <a:cs typeface="Arial" panose="020B0604020202020204" pitchFamily="34" charset="0"/>
              </a:rPr>
              <a:t>Insurance brokers and their clients can focus on growing their businesses without being burdened by complex technical issues</a:t>
            </a:r>
          </a:p>
          <a:p>
            <a:pPr lvl="0" algn="l" defTabSz="914400" eaLnBrk="0" fontAlgn="base">
              <a:spcBef>
                <a:spcPct val="0"/>
              </a:spcBef>
              <a:spcAft>
                <a:spcPct val="0"/>
              </a:spcAft>
            </a:pPr>
            <a:endParaRPr lang="en-US" altLang="en-US" sz="4400" b="0" dirty="0">
              <a:solidFill>
                <a:schemeClr val="bg1"/>
              </a:solidFill>
              <a:latin typeface="Arial" panose="020B0604020202020204" pitchFamily="34" charset="0"/>
              <a:cs typeface="Arial" panose="020B0604020202020204" pitchFamily="34" charset="0"/>
            </a:endParaRPr>
          </a:p>
          <a:p>
            <a:pPr lvl="0" algn="l" defTabSz="914400" eaLnBrk="0" fontAlgn="base">
              <a:spcBef>
                <a:spcPct val="0"/>
              </a:spcBef>
              <a:spcAft>
                <a:spcPct val="0"/>
              </a:spcAft>
              <a:buFontTx/>
              <a:buChar char="•"/>
            </a:pPr>
            <a:r>
              <a:rPr lang="en-US" altLang="en-US" sz="4400" b="0" dirty="0">
                <a:solidFill>
                  <a:schemeClr val="bg1"/>
                </a:solidFill>
                <a:latin typeface="Arial" panose="020B0604020202020204" pitchFamily="34" charset="0"/>
                <a:cs typeface="Arial" panose="020B0604020202020204" pitchFamily="34" charset="0"/>
              </a:rPr>
              <a:t>Reduced administration when dealing with claims</a:t>
            </a:r>
          </a:p>
          <a:p>
            <a:pPr lvl="0" algn="l" defTabSz="914400" eaLnBrk="0" fontAlgn="base">
              <a:spcBef>
                <a:spcPct val="0"/>
              </a:spcBef>
              <a:spcAft>
                <a:spcPct val="0"/>
              </a:spcAft>
            </a:pPr>
            <a:endParaRPr lang="en-US" altLang="en-US" sz="4400" b="0" dirty="0">
              <a:solidFill>
                <a:schemeClr val="bg1"/>
              </a:solidFill>
              <a:latin typeface="Arial" panose="020B0604020202020204" pitchFamily="34" charset="0"/>
              <a:cs typeface="Arial" panose="020B0604020202020204" pitchFamily="34" charset="0"/>
            </a:endParaRPr>
          </a:p>
          <a:p>
            <a:pPr lvl="0" algn="l" defTabSz="914400" eaLnBrk="0" fontAlgn="base">
              <a:spcBef>
                <a:spcPct val="0"/>
              </a:spcBef>
              <a:spcAft>
                <a:spcPct val="0"/>
              </a:spcAft>
              <a:buFontTx/>
              <a:buChar char="•"/>
            </a:pPr>
            <a:r>
              <a:rPr lang="en-US" altLang="en-US" sz="4400" b="0" dirty="0">
                <a:solidFill>
                  <a:schemeClr val="bg1"/>
                </a:solidFill>
                <a:latin typeface="Arial" panose="020B0604020202020204" pitchFamily="34" charset="0"/>
                <a:cs typeface="Arial" panose="020B0604020202020204" pitchFamily="34" charset="0"/>
              </a:rPr>
              <a:t>Access to professional network on-site within 2 hours</a:t>
            </a:r>
          </a:p>
          <a:p>
            <a:pPr lvl="0" algn="l" defTabSz="914400" eaLnBrk="0" fontAlgn="base">
              <a:spcBef>
                <a:spcPct val="0"/>
              </a:spcBef>
              <a:spcAft>
                <a:spcPct val="0"/>
              </a:spcAft>
              <a:buFontTx/>
              <a:buChar char="•"/>
            </a:pPr>
            <a:endParaRPr lang="en-US" altLang="en-US" sz="4400" b="0" dirty="0">
              <a:solidFill>
                <a:schemeClr val="bg1"/>
              </a:solidFill>
              <a:latin typeface="Arial" panose="020B0604020202020204" pitchFamily="34" charset="0"/>
              <a:cs typeface="Arial" panose="020B0604020202020204" pitchFamily="34" charset="0"/>
            </a:endParaRPr>
          </a:p>
          <a:p>
            <a:pPr lvl="0" algn="l" defTabSz="914400" eaLnBrk="0" fontAlgn="base">
              <a:spcBef>
                <a:spcPct val="0"/>
              </a:spcBef>
              <a:spcAft>
                <a:spcPct val="0"/>
              </a:spcAft>
              <a:buFontTx/>
              <a:buChar char="•"/>
            </a:pPr>
            <a:r>
              <a:rPr lang="en-US" altLang="en-US" sz="4400" b="0" dirty="0">
                <a:solidFill>
                  <a:schemeClr val="bg1"/>
                </a:solidFill>
                <a:latin typeface="Arial" panose="020B0604020202020204" pitchFamily="34" charset="0"/>
                <a:cs typeface="Arial" panose="020B0604020202020204" pitchFamily="34" charset="0"/>
              </a:rPr>
              <a:t>Access to contractors and professionally qualified specialists 24/7 for emergency assistance and reinstatement estimates </a:t>
            </a:r>
          </a:p>
          <a:p>
            <a:pPr lvl="0" algn="l" defTabSz="914400" eaLnBrk="0" fontAlgn="base">
              <a:spcBef>
                <a:spcPct val="0"/>
              </a:spcBef>
              <a:spcAft>
                <a:spcPct val="0"/>
              </a:spcAft>
            </a:pPr>
            <a:endParaRPr lang="en-US" altLang="en-US" sz="4400" b="0" dirty="0">
              <a:solidFill>
                <a:schemeClr val="bg1"/>
              </a:solidFill>
              <a:latin typeface="Arial" panose="020B0604020202020204" pitchFamily="34" charset="0"/>
              <a:cs typeface="Arial" panose="020B0604020202020204" pitchFamily="34" charset="0"/>
            </a:endParaRPr>
          </a:p>
          <a:p>
            <a:pPr lvl="0" algn="l" defTabSz="914400" eaLnBrk="0" fontAlgn="base">
              <a:spcBef>
                <a:spcPct val="0"/>
              </a:spcBef>
              <a:spcAft>
                <a:spcPct val="0"/>
              </a:spcAft>
              <a:buFontTx/>
              <a:buChar char="•"/>
            </a:pPr>
            <a:r>
              <a:rPr lang="en-US" altLang="en-US" sz="4400" b="0" dirty="0">
                <a:solidFill>
                  <a:schemeClr val="bg1"/>
                </a:solidFill>
                <a:latin typeface="Arial" panose="020B0604020202020204" pitchFamily="34" charset="0"/>
                <a:cs typeface="Arial" panose="020B0604020202020204" pitchFamily="34" charset="0"/>
              </a:rPr>
              <a:t>Telephone assistance immediately on any incident occurs that could give rise to a claim. </a:t>
            </a:r>
          </a:p>
          <a:p>
            <a:pPr lvl="0" algn="l" defTabSz="914400" eaLnBrk="0" fontAlgn="base">
              <a:spcBef>
                <a:spcPct val="0"/>
              </a:spcBef>
              <a:spcAft>
                <a:spcPct val="0"/>
              </a:spcAft>
            </a:pPr>
            <a:endParaRPr lang="en-US" altLang="en-US" sz="4400" b="0" dirty="0">
              <a:solidFill>
                <a:schemeClr val="bg1"/>
              </a:solidFill>
              <a:latin typeface="Arial" panose="020B0604020202020204" pitchFamily="34" charset="0"/>
              <a:cs typeface="Arial" panose="020B0604020202020204" pitchFamily="34" charset="0"/>
            </a:endParaRPr>
          </a:p>
          <a:p>
            <a:pPr lvl="0" algn="l" defTabSz="914400" eaLnBrk="0" fontAlgn="base">
              <a:spcBef>
                <a:spcPct val="0"/>
              </a:spcBef>
              <a:spcAft>
                <a:spcPct val="0"/>
              </a:spcAft>
              <a:buFontTx/>
              <a:buChar char="•"/>
            </a:pPr>
            <a:r>
              <a:rPr lang="en-US" altLang="en-US" sz="4400" b="0" dirty="0">
                <a:solidFill>
                  <a:schemeClr val="bg1"/>
                </a:solidFill>
                <a:latin typeface="Arial" panose="020B0604020202020204" pitchFamily="34" charset="0"/>
                <a:cs typeface="Arial" panose="020B0604020202020204" pitchFamily="34" charset="0"/>
              </a:rPr>
              <a:t>Access to professionally qualified specialists 24 hours per day 365 days a year </a:t>
            </a:r>
          </a:p>
          <a:p>
            <a:pPr lvl="0" algn="l" defTabSz="914400" eaLnBrk="0" fontAlgn="base">
              <a:spcBef>
                <a:spcPct val="0"/>
              </a:spcBef>
              <a:spcAft>
                <a:spcPct val="0"/>
              </a:spcAft>
            </a:pPr>
            <a:endParaRPr lang="en-US" altLang="en-US" sz="4400" b="0" dirty="0">
              <a:solidFill>
                <a:schemeClr val="bg1"/>
              </a:solidFill>
              <a:latin typeface="Arial" panose="020B0604020202020204" pitchFamily="34" charset="0"/>
              <a:cs typeface="Arial" panose="020B0604020202020204" pitchFamily="34" charset="0"/>
            </a:endParaRPr>
          </a:p>
          <a:p>
            <a:pPr lvl="0" algn="l" defTabSz="914400" eaLnBrk="0" fontAlgn="base">
              <a:spcBef>
                <a:spcPct val="0"/>
              </a:spcBef>
              <a:spcAft>
                <a:spcPct val="0"/>
              </a:spcAft>
              <a:buFontTx/>
              <a:buChar char="•"/>
            </a:pPr>
            <a:r>
              <a:rPr lang="en-US" altLang="en-US" sz="4400" b="0" dirty="0">
                <a:solidFill>
                  <a:schemeClr val="bg1"/>
                </a:solidFill>
                <a:latin typeface="Arial" panose="020B0604020202020204" pitchFamily="34" charset="0"/>
                <a:cs typeface="Arial" panose="020B0604020202020204" pitchFamily="34" charset="0"/>
              </a:rPr>
              <a:t>Immediate advice on evidence gathering to defend liability claims against you successfully </a:t>
            </a:r>
          </a:p>
          <a:p>
            <a:pPr lvl="0" algn="l" defTabSz="914400" eaLnBrk="0" fontAlgn="base">
              <a:spcBef>
                <a:spcPct val="0"/>
              </a:spcBef>
              <a:spcAft>
                <a:spcPct val="0"/>
              </a:spcAft>
              <a:buFontTx/>
              <a:buChar char="•"/>
            </a:pPr>
            <a:endParaRPr lang="en-US" altLang="en-US" sz="4400" b="0" dirty="0">
              <a:solidFill>
                <a:schemeClr val="bg1"/>
              </a:solidFill>
              <a:latin typeface="Arial" panose="020B0604020202020204" pitchFamily="34" charset="0"/>
              <a:cs typeface="Arial" panose="020B0604020202020204" pitchFamily="34" charset="0"/>
            </a:endParaRPr>
          </a:p>
          <a:p>
            <a:pPr algn="l" defTabSz="914400" eaLnBrk="0" fontAlgn="base">
              <a:spcBef>
                <a:spcPct val="0"/>
              </a:spcBef>
              <a:spcAft>
                <a:spcPct val="0"/>
              </a:spcAft>
              <a:buFontTx/>
              <a:buChar char="•"/>
            </a:pPr>
            <a:r>
              <a:rPr lang="en-GB" sz="4400" b="0" dirty="0">
                <a:solidFill>
                  <a:schemeClr val="bg1"/>
                </a:solidFill>
                <a:latin typeface="Arial" panose="020B0604020202020204" pitchFamily="34" charset="0"/>
                <a:cs typeface="Arial" panose="020B0604020202020204" pitchFamily="34" charset="0"/>
              </a:rPr>
              <a:t>Reduce Professional Indemnity Exposure</a:t>
            </a:r>
          </a:p>
          <a:p>
            <a:pPr lvl="0" algn="l" defTabSz="914400" eaLnBrk="0" fontAlgn="base">
              <a:spcBef>
                <a:spcPct val="0"/>
              </a:spcBef>
              <a:spcAft>
                <a:spcPct val="0"/>
              </a:spcAft>
              <a:buFontTx/>
              <a:buChar char="•"/>
            </a:pPr>
            <a:endParaRPr lang="en-US" altLang="en-US" sz="4400" b="0" dirty="0">
              <a:solidFill>
                <a:schemeClr val="bg1"/>
              </a:solidFill>
              <a:latin typeface="Arial" panose="020B0604020202020204" pitchFamily="34" charset="0"/>
              <a:cs typeface="Arial" panose="020B0604020202020204" pitchFamily="34" charset="0"/>
            </a:endParaRPr>
          </a:p>
          <a:p>
            <a:pPr algn="l">
              <a:defRPr sz="1400" spc="-14">
                <a:solidFill>
                  <a:srgbClr val="FFFFFF"/>
                </a:solidFill>
                <a:latin typeface="Helvetica"/>
                <a:ea typeface="Helvetica"/>
                <a:cs typeface="Helvetica"/>
                <a:sym typeface="Helvetica"/>
              </a:defRPr>
            </a:pPr>
            <a:endParaRPr lang="en-GB" sz="6600" dirty="0"/>
          </a:p>
          <a:p>
            <a:pPr algn="l">
              <a:defRPr sz="1400" spc="-14">
                <a:solidFill>
                  <a:srgbClr val="FFFFFF"/>
                </a:solidFill>
                <a:latin typeface="Helvetica"/>
                <a:ea typeface="Helvetica"/>
                <a:cs typeface="Helvetica"/>
                <a:sym typeface="Helvetica"/>
              </a:defRPr>
            </a:pPr>
            <a:endParaRPr lang="en-GB" sz="6600" dirty="0"/>
          </a:p>
          <a:p>
            <a:pPr lvl="0" algn="l" fontAlgn="base"/>
            <a:endParaRPr lang="en-GB" sz="4000" dirty="0"/>
          </a:p>
        </p:txBody>
      </p:sp>
      <p:pic>
        <p:nvPicPr>
          <p:cNvPr id="2" name="Picture 1">
            <a:extLst>
              <a:ext uri="{FF2B5EF4-FFF2-40B4-BE49-F238E27FC236}">
                <a16:creationId xmlns:a16="http://schemas.microsoft.com/office/drawing/2014/main" id="{C787F2BD-DC2D-A1D2-E641-5F72D1455874}"/>
              </a:ext>
            </a:extLst>
          </p:cNvPr>
          <p:cNvPicPr>
            <a:picLocks noChangeAspect="1"/>
          </p:cNvPicPr>
          <p:nvPr/>
        </p:nvPicPr>
        <p:blipFill>
          <a:blip r:embed="rId10"/>
          <a:stretch>
            <a:fillRect/>
          </a:stretch>
        </p:blipFill>
        <p:spPr>
          <a:xfrm>
            <a:off x="1117510" y="646334"/>
            <a:ext cx="14498440" cy="6556141"/>
          </a:xfrm>
          <a:prstGeom prst="rect">
            <a:avLst/>
          </a:prstGeom>
        </p:spPr>
      </p:pic>
      <p:sp>
        <p:nvSpPr>
          <p:cNvPr id="7" name="TextBox 6">
            <a:extLst>
              <a:ext uri="{FF2B5EF4-FFF2-40B4-BE49-F238E27FC236}">
                <a16:creationId xmlns:a16="http://schemas.microsoft.com/office/drawing/2014/main" id="{0FD77E91-25AC-D82C-F1FA-DFAAF1B543F7}"/>
              </a:ext>
            </a:extLst>
          </p:cNvPr>
          <p:cNvSpPr txBox="1"/>
          <p:nvPr/>
        </p:nvSpPr>
        <p:spPr>
          <a:xfrm>
            <a:off x="17251562" y="1464839"/>
            <a:ext cx="14630722" cy="4772280"/>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22783" tIns="122783" rIns="122783" bIns="122783" numCol="1" spcCol="38100" rtlCol="0" anchor="ctr">
            <a:spAutoFit/>
          </a:bodyPr>
          <a:lstStyle/>
          <a:p>
            <a:pPr marL="0" marR="0" indent="0" algn="l" defTabSz="2510234" rtl="0" fontAlgn="auto" latinLnBrk="0" hangingPunct="0">
              <a:lnSpc>
                <a:spcPct val="100000"/>
              </a:lnSpc>
              <a:spcBef>
                <a:spcPts val="0"/>
              </a:spcBef>
              <a:spcAft>
                <a:spcPts val="0"/>
              </a:spcAft>
              <a:buClrTx/>
              <a:buSzTx/>
              <a:buFontTx/>
              <a:buNone/>
              <a:tabLst/>
            </a:pPr>
            <a:r>
              <a:rPr kumimoji="0" lang="en-US" sz="9800" b="1" i="0" u="none" strike="noStrike" cap="none" spc="0" normalizeH="0" baseline="0" dirty="0">
                <a:ln>
                  <a:noFill/>
                </a:ln>
                <a:solidFill>
                  <a:srgbClr val="002060"/>
                </a:solidFill>
                <a:effectLst/>
                <a:uFillTx/>
                <a:latin typeface=""/>
                <a:sym typeface="Helvetica Neue"/>
              </a:rPr>
              <a:t>Claims </a:t>
            </a:r>
          </a:p>
          <a:p>
            <a:pPr marL="0" marR="0" indent="0" algn="l" defTabSz="2510234" rtl="0" fontAlgn="auto" latinLnBrk="0" hangingPunct="0">
              <a:lnSpc>
                <a:spcPct val="100000"/>
              </a:lnSpc>
              <a:spcBef>
                <a:spcPts val="0"/>
              </a:spcBef>
              <a:spcAft>
                <a:spcPts val="0"/>
              </a:spcAft>
              <a:buClrTx/>
              <a:buSzTx/>
              <a:buFontTx/>
              <a:buNone/>
              <a:tabLst/>
            </a:pPr>
            <a:r>
              <a:rPr kumimoji="0" lang="en-US" sz="9800" b="1" i="0" u="none" strike="noStrike" cap="none" spc="0" normalizeH="0" baseline="0" dirty="0">
                <a:ln>
                  <a:noFill/>
                </a:ln>
                <a:solidFill>
                  <a:srgbClr val="002060"/>
                </a:solidFill>
                <a:effectLst/>
                <a:uFillTx/>
                <a:latin typeface=""/>
                <a:sym typeface="Helvetica Neue"/>
              </a:rPr>
              <a:t>Consultancy </a:t>
            </a:r>
          </a:p>
          <a:p>
            <a:pPr marL="0" marR="0" indent="0" algn="l" defTabSz="2510234" rtl="0" fontAlgn="auto" latinLnBrk="0" hangingPunct="0">
              <a:lnSpc>
                <a:spcPct val="100000"/>
              </a:lnSpc>
              <a:spcBef>
                <a:spcPts val="0"/>
              </a:spcBef>
              <a:spcAft>
                <a:spcPts val="0"/>
              </a:spcAft>
              <a:buClrTx/>
              <a:buSzTx/>
              <a:buFontTx/>
              <a:buNone/>
              <a:tabLst/>
            </a:pPr>
            <a:r>
              <a:rPr kumimoji="0" lang="en-US" sz="9800" b="1" i="0" u="none" strike="noStrike" cap="none" spc="0" normalizeH="0" baseline="0" dirty="0">
                <a:ln>
                  <a:noFill/>
                </a:ln>
                <a:solidFill>
                  <a:srgbClr val="002060"/>
                </a:solidFill>
                <a:effectLst/>
                <a:uFillTx/>
                <a:latin typeface=""/>
                <a:sym typeface="Helvetica Neue"/>
              </a:rPr>
              <a:t>Made Easy</a:t>
            </a:r>
          </a:p>
        </p:txBody>
      </p:sp>
      <p:pic>
        <p:nvPicPr>
          <p:cNvPr id="19" name="Picture 4" descr="splide-image">
            <a:extLst>
              <a:ext uri="{FF2B5EF4-FFF2-40B4-BE49-F238E27FC236}">
                <a16:creationId xmlns:a16="http://schemas.microsoft.com/office/drawing/2014/main" id="{75B085B9-D072-DBFA-750E-8743A642A7FC}"/>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4915" y="24831351"/>
            <a:ext cx="2469129" cy="1898761"/>
          </a:xfrm>
          <a:prstGeom prst="rect">
            <a:avLst/>
          </a:prstGeom>
          <a:noFill/>
          <a:extLst>
            <a:ext uri="{909E8E84-426E-40DD-AFC4-6F175D3DCCD1}">
              <a14:hiddenFill xmlns:a14="http://schemas.microsoft.com/office/drawing/2010/main">
                <a:solidFill>
                  <a:srgbClr val="FFFFFF"/>
                </a:solidFill>
              </a14:hiddenFill>
            </a:ext>
          </a:extLst>
        </p:spPr>
      </p:pic>
      <p:sp>
        <p:nvSpPr>
          <p:cNvPr id="20" name="The Art of Collaboration">
            <a:extLst>
              <a:ext uri="{FF2B5EF4-FFF2-40B4-BE49-F238E27FC236}">
                <a16:creationId xmlns:a16="http://schemas.microsoft.com/office/drawing/2014/main" id="{3C520C7F-43C5-B414-CC1F-DFD5B676B508}"/>
              </a:ext>
            </a:extLst>
          </p:cNvPr>
          <p:cNvSpPr txBox="1"/>
          <p:nvPr/>
        </p:nvSpPr>
        <p:spPr>
          <a:xfrm>
            <a:off x="24513710" y="29788926"/>
            <a:ext cx="4691738" cy="729092"/>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23242" tIns="223242" rIns="223242" bIns="223242" anchor="ctr"/>
          <a:lstStyle>
            <a:lvl1pPr defTabSz="821531">
              <a:lnSpc>
                <a:spcPct val="80000"/>
              </a:lnSpc>
              <a:defRPr sz="700">
                <a:latin typeface="Helvetica"/>
                <a:ea typeface="Helvetica"/>
                <a:cs typeface="Helvetica"/>
                <a:sym typeface="Helvetica"/>
              </a:defRPr>
            </a:lvl1pPr>
          </a:lstStyle>
          <a:p>
            <a:r>
              <a:rPr lang="en-GB" sz="4000" dirty="0">
                <a:solidFill>
                  <a:srgbClr val="002060"/>
                </a:solidFill>
              </a:rPr>
              <a:t>Debt Recovery</a:t>
            </a:r>
            <a:endParaRPr sz="4000" dirty="0">
              <a:solidFill>
                <a:srgbClr val="002060"/>
              </a:solidFill>
            </a:endParaRPr>
          </a:p>
        </p:txBody>
      </p:sp>
      <p:sp>
        <p:nvSpPr>
          <p:cNvPr id="21" name="Line">
            <a:extLst>
              <a:ext uri="{FF2B5EF4-FFF2-40B4-BE49-F238E27FC236}">
                <a16:creationId xmlns:a16="http://schemas.microsoft.com/office/drawing/2014/main" id="{3C58169C-8216-A5D9-17CE-EBD2646B7148}"/>
              </a:ext>
            </a:extLst>
          </p:cNvPr>
          <p:cNvSpPr/>
          <p:nvPr/>
        </p:nvSpPr>
        <p:spPr>
          <a:xfrm>
            <a:off x="25370822" y="30700568"/>
            <a:ext cx="2977514" cy="0"/>
          </a:xfrm>
          <a:prstGeom prst="line">
            <a:avLst/>
          </a:prstGeom>
          <a:ln w="12700">
            <a:solidFill>
              <a:srgbClr val="5E5E5E"/>
            </a:solidFill>
            <a:miter lim="400000"/>
          </a:ln>
        </p:spPr>
        <p:txBody>
          <a:bodyPr lIns="223242" tIns="223242" rIns="223242" bIns="223242" anchor="ctr"/>
          <a:lstStyle/>
          <a:p>
            <a:pPr defTabSz="3423073">
              <a:defRPr sz="2800" b="0">
                <a:solidFill>
                  <a:srgbClr val="FFFFFF"/>
                </a:solidFill>
              </a:defRPr>
            </a:pPr>
            <a:endParaRPr sz="11667"/>
          </a:p>
        </p:txBody>
      </p:sp>
      <p:sp>
        <p:nvSpPr>
          <p:cNvPr id="5" name="Graphic 13" descr="Diamond">
            <a:extLst>
              <a:ext uri="{FF2B5EF4-FFF2-40B4-BE49-F238E27FC236}">
                <a16:creationId xmlns:a16="http://schemas.microsoft.com/office/drawing/2014/main" id="{2DB542F4-DDA4-4647-AA00-3FDA73699354}"/>
              </a:ext>
            </a:extLst>
          </p:cNvPr>
          <p:cNvSpPr/>
          <p:nvPr/>
        </p:nvSpPr>
        <p:spPr>
          <a:xfrm>
            <a:off x="19691873" y="27719803"/>
            <a:ext cx="2358933" cy="1240740"/>
          </a:xfrm>
          <a:custGeom>
            <a:avLst/>
            <a:gdLst>
              <a:gd name="connsiteX0" fmla="*/ 1900101 w 2358933"/>
              <a:gd name="connsiteY0" fmla="*/ 0 h 1240740"/>
              <a:gd name="connsiteX1" fmla="*/ 458833 w 2358933"/>
              <a:gd name="connsiteY1" fmla="*/ 0 h 1240740"/>
              <a:gd name="connsiteX2" fmla="*/ 0 w 2358933"/>
              <a:gd name="connsiteY2" fmla="*/ 405927 h 1240740"/>
              <a:gd name="connsiteX3" fmla="*/ 1179467 w 2358933"/>
              <a:gd name="connsiteY3" fmla="*/ 1240741 h 1240740"/>
              <a:gd name="connsiteX4" fmla="*/ 2358934 w 2358933"/>
              <a:gd name="connsiteY4" fmla="*/ 405927 h 1240740"/>
              <a:gd name="connsiteX5" fmla="*/ 725614 w 2358933"/>
              <a:gd name="connsiteY5" fmla="*/ 423763 h 1240740"/>
              <a:gd name="connsiteX6" fmla="*/ 1140768 w 2358933"/>
              <a:gd name="connsiteY6" fmla="*/ 1158338 h 1240740"/>
              <a:gd name="connsiteX7" fmla="*/ 1140306 w 2358933"/>
              <a:gd name="connsiteY7" fmla="*/ 1158550 h 1240740"/>
              <a:gd name="connsiteX8" fmla="*/ 102625 w 2358933"/>
              <a:gd name="connsiteY8" fmla="*/ 424091 h 1240740"/>
              <a:gd name="connsiteX9" fmla="*/ 102816 w 2358933"/>
              <a:gd name="connsiteY9" fmla="*/ 423763 h 1240740"/>
              <a:gd name="connsiteX10" fmla="*/ 1574700 w 2358933"/>
              <a:gd name="connsiteY10" fmla="*/ 423763 h 1240740"/>
              <a:gd name="connsiteX11" fmla="*/ 1179712 w 2358933"/>
              <a:gd name="connsiteY11" fmla="*/ 1122665 h 1240740"/>
              <a:gd name="connsiteX12" fmla="*/ 1179222 w 2358933"/>
              <a:gd name="connsiteY12" fmla="*/ 1122665 h 1240740"/>
              <a:gd name="connsiteX13" fmla="*/ 784234 w 2358933"/>
              <a:gd name="connsiteY13" fmla="*/ 423763 h 1240740"/>
              <a:gd name="connsiteX14" fmla="*/ 780615 w 2358933"/>
              <a:gd name="connsiteY14" fmla="*/ 385239 h 1240740"/>
              <a:gd name="connsiteX15" fmla="*/ 927572 w 2358933"/>
              <a:gd name="connsiteY15" fmla="*/ 38524 h 1240740"/>
              <a:gd name="connsiteX16" fmla="*/ 1431362 w 2358933"/>
              <a:gd name="connsiteY16" fmla="*/ 38524 h 1240740"/>
              <a:gd name="connsiteX17" fmla="*/ 1578319 w 2358933"/>
              <a:gd name="connsiteY17" fmla="*/ 385239 h 1240740"/>
              <a:gd name="connsiteX18" fmla="*/ 1633320 w 2358933"/>
              <a:gd name="connsiteY18" fmla="*/ 423763 h 1240740"/>
              <a:gd name="connsiteX19" fmla="*/ 2256118 w 2358933"/>
              <a:gd name="connsiteY19" fmla="*/ 423763 h 1240740"/>
              <a:gd name="connsiteX20" fmla="*/ 2256309 w 2358933"/>
              <a:gd name="connsiteY20" fmla="*/ 424091 h 1240740"/>
              <a:gd name="connsiteX21" fmla="*/ 1218628 w 2358933"/>
              <a:gd name="connsiteY21" fmla="*/ 1158550 h 1240740"/>
              <a:gd name="connsiteX22" fmla="*/ 1218247 w 2358933"/>
              <a:gd name="connsiteY22" fmla="*/ 1158608 h 1240740"/>
              <a:gd name="connsiteX23" fmla="*/ 1218166 w 2358933"/>
              <a:gd name="connsiteY23" fmla="*/ 1158338 h 1240740"/>
              <a:gd name="connsiteX24" fmla="*/ 2265317 w 2358933"/>
              <a:gd name="connsiteY24" fmla="*/ 385239 h 1240740"/>
              <a:gd name="connsiteX25" fmla="*/ 1635143 w 2358933"/>
              <a:gd name="connsiteY25" fmla="*/ 385239 h 1240740"/>
              <a:gd name="connsiteX26" fmla="*/ 1488186 w 2358933"/>
              <a:gd name="connsiteY26" fmla="*/ 38524 h 1240740"/>
              <a:gd name="connsiteX27" fmla="*/ 1873975 w 2358933"/>
              <a:gd name="connsiteY27" fmla="*/ 38524 h 1240740"/>
              <a:gd name="connsiteX28" fmla="*/ 2265507 w 2358933"/>
              <a:gd name="connsiteY28" fmla="*/ 384931 h 1240740"/>
              <a:gd name="connsiteX29" fmla="*/ 2265317 w 2358933"/>
              <a:gd name="connsiteY29" fmla="*/ 385239 h 1240740"/>
              <a:gd name="connsiteX30" fmla="*/ 484958 w 2358933"/>
              <a:gd name="connsiteY30" fmla="*/ 38524 h 1240740"/>
              <a:gd name="connsiteX31" fmla="*/ 870748 w 2358933"/>
              <a:gd name="connsiteY31" fmla="*/ 38524 h 1240740"/>
              <a:gd name="connsiteX32" fmla="*/ 723791 w 2358933"/>
              <a:gd name="connsiteY32" fmla="*/ 385239 h 1240740"/>
              <a:gd name="connsiteX33" fmla="*/ 93617 w 2358933"/>
              <a:gd name="connsiteY33" fmla="*/ 385239 h 1240740"/>
              <a:gd name="connsiteX34" fmla="*/ 93399 w 2358933"/>
              <a:gd name="connsiteY34" fmla="*/ 384931 h 1240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2358933" h="1240740">
                <a:moveTo>
                  <a:pt x="1900101" y="0"/>
                </a:moveTo>
                <a:lnTo>
                  <a:pt x="458833" y="0"/>
                </a:lnTo>
                <a:lnTo>
                  <a:pt x="0" y="405927"/>
                </a:lnTo>
                <a:lnTo>
                  <a:pt x="1179467" y="1240741"/>
                </a:lnTo>
                <a:lnTo>
                  <a:pt x="2358934" y="405927"/>
                </a:lnTo>
                <a:close/>
                <a:moveTo>
                  <a:pt x="725614" y="423763"/>
                </a:moveTo>
                <a:lnTo>
                  <a:pt x="1140768" y="1158338"/>
                </a:lnTo>
                <a:cubicBezTo>
                  <a:pt x="1141040" y="1158819"/>
                  <a:pt x="1140768" y="1158916"/>
                  <a:pt x="1140306" y="1158550"/>
                </a:cubicBezTo>
                <a:lnTo>
                  <a:pt x="102625" y="424091"/>
                </a:lnTo>
                <a:cubicBezTo>
                  <a:pt x="102380" y="423917"/>
                  <a:pt x="102462" y="423763"/>
                  <a:pt x="102816" y="423763"/>
                </a:cubicBezTo>
                <a:close/>
                <a:moveTo>
                  <a:pt x="1574700" y="423763"/>
                </a:moveTo>
                <a:lnTo>
                  <a:pt x="1179712" y="1122665"/>
                </a:lnTo>
                <a:cubicBezTo>
                  <a:pt x="1179576" y="1122915"/>
                  <a:pt x="1179358" y="1122915"/>
                  <a:pt x="1179222" y="1122665"/>
                </a:cubicBezTo>
                <a:lnTo>
                  <a:pt x="784234" y="423763"/>
                </a:lnTo>
                <a:close/>
                <a:moveTo>
                  <a:pt x="780615" y="385239"/>
                </a:moveTo>
                <a:lnTo>
                  <a:pt x="927572" y="38524"/>
                </a:lnTo>
                <a:lnTo>
                  <a:pt x="1431362" y="38524"/>
                </a:lnTo>
                <a:lnTo>
                  <a:pt x="1578319" y="385239"/>
                </a:lnTo>
                <a:close/>
                <a:moveTo>
                  <a:pt x="1633320" y="423763"/>
                </a:moveTo>
                <a:lnTo>
                  <a:pt x="2256118" y="423763"/>
                </a:lnTo>
                <a:cubicBezTo>
                  <a:pt x="2256472" y="423763"/>
                  <a:pt x="2256554" y="423917"/>
                  <a:pt x="2256309" y="424091"/>
                </a:cubicBezTo>
                <a:lnTo>
                  <a:pt x="1218628" y="1158550"/>
                </a:lnTo>
                <a:cubicBezTo>
                  <a:pt x="1218547" y="1158640"/>
                  <a:pt x="1218375" y="1158665"/>
                  <a:pt x="1218247" y="1158608"/>
                </a:cubicBezTo>
                <a:cubicBezTo>
                  <a:pt x="1218119" y="1158550"/>
                  <a:pt x="1218084" y="1158428"/>
                  <a:pt x="1218166" y="1158338"/>
                </a:cubicBezTo>
                <a:close/>
                <a:moveTo>
                  <a:pt x="2265317" y="385239"/>
                </a:moveTo>
                <a:lnTo>
                  <a:pt x="1635143" y="385239"/>
                </a:lnTo>
                <a:lnTo>
                  <a:pt x="1488186" y="38524"/>
                </a:lnTo>
                <a:lnTo>
                  <a:pt x="1873975" y="38524"/>
                </a:lnTo>
                <a:lnTo>
                  <a:pt x="2265507" y="384931"/>
                </a:lnTo>
                <a:cubicBezTo>
                  <a:pt x="2265698" y="385105"/>
                  <a:pt x="2265589" y="385239"/>
                  <a:pt x="2265317" y="385239"/>
                </a:cubicBezTo>
                <a:close/>
                <a:moveTo>
                  <a:pt x="484958" y="38524"/>
                </a:moveTo>
                <a:lnTo>
                  <a:pt x="870748" y="38524"/>
                </a:lnTo>
                <a:lnTo>
                  <a:pt x="723791" y="385239"/>
                </a:lnTo>
                <a:lnTo>
                  <a:pt x="93617" y="385239"/>
                </a:lnTo>
                <a:cubicBezTo>
                  <a:pt x="93318" y="385239"/>
                  <a:pt x="93209" y="385105"/>
                  <a:pt x="93399" y="384931"/>
                </a:cubicBezTo>
                <a:close/>
              </a:path>
            </a:pathLst>
          </a:custGeom>
          <a:solidFill>
            <a:schemeClr val="bg1"/>
          </a:solidFill>
          <a:ln w="27186" cap="flat">
            <a:noFill/>
            <a:prstDash val="solid"/>
            <a:miter/>
          </a:ln>
        </p:spPr>
        <p:txBody>
          <a:bodyPr rtlCol="0" anchor="ctr"/>
          <a:lstStyle/>
          <a:p>
            <a:endParaRPr lang="en-US"/>
          </a:p>
        </p:txBody>
      </p:sp>
      <p:sp>
        <p:nvSpPr>
          <p:cNvPr id="8" name="TextBox 7">
            <a:extLst>
              <a:ext uri="{FF2B5EF4-FFF2-40B4-BE49-F238E27FC236}">
                <a16:creationId xmlns:a16="http://schemas.microsoft.com/office/drawing/2014/main" id="{63248B0A-C4DE-896F-8A8B-4A548BCB51D2}"/>
              </a:ext>
            </a:extLst>
          </p:cNvPr>
          <p:cNvSpPr txBox="1"/>
          <p:nvPr/>
        </p:nvSpPr>
        <p:spPr>
          <a:xfrm>
            <a:off x="3471286" y="24499066"/>
            <a:ext cx="27491170" cy="2094623"/>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22783" tIns="122783" rIns="122783" bIns="122783" numCol="1" spcCol="38100" rtlCol="0" anchor="ctr">
            <a:spAutoFit/>
          </a:bodyPr>
          <a:lstStyle/>
          <a:p>
            <a:pPr algn="l"/>
            <a:r>
              <a:rPr kumimoji="0" lang="en-US" sz="6000" b="1" i="0" u="none" strike="noStrike" cap="none" spc="0" normalizeH="0" baseline="0" dirty="0">
                <a:ln>
                  <a:noFill/>
                </a:ln>
                <a:solidFill>
                  <a:srgbClr val="002060"/>
                </a:solidFill>
                <a:effectLst/>
                <a:uFillTx/>
                <a:latin typeface="Eurostile" panose="020B0504020202050204" pitchFamily="34" charset="77"/>
                <a:ea typeface="Tahoma" panose="020B0604030504040204" pitchFamily="34" charset="0"/>
                <a:cs typeface="Tahoma" panose="020B0604030504040204" pitchFamily="34" charset="0"/>
                <a:sym typeface="Helvetica Neue"/>
              </a:rPr>
              <a:t>To </a:t>
            </a:r>
            <a:r>
              <a:rPr lang="en-US" sz="6000" dirty="0">
                <a:solidFill>
                  <a:srgbClr val="002060"/>
                </a:solidFill>
                <a:latin typeface="Eurostile" panose="020B0504020202050204" pitchFamily="34" charset="77"/>
                <a:ea typeface="Tahoma" panose="020B0604030504040204" pitchFamily="34" charset="0"/>
                <a:cs typeface="Tahoma" panose="020B0604030504040204" pitchFamily="34" charset="0"/>
              </a:rPr>
              <a:t>Be Proactive In Your Business </a:t>
            </a:r>
            <a:r>
              <a:rPr kumimoji="0" lang="en-US" sz="6000" b="1" i="0" u="none" strike="noStrike" cap="none" spc="0" normalizeH="0" baseline="0" dirty="0">
                <a:ln>
                  <a:noFill/>
                </a:ln>
                <a:solidFill>
                  <a:srgbClr val="002060"/>
                </a:solidFill>
                <a:effectLst/>
                <a:uFillTx/>
                <a:latin typeface="Eurostile" panose="020B0504020202050204" pitchFamily="34" charset="77"/>
                <a:ea typeface="Tahoma" panose="020B0604030504040204" pitchFamily="34" charset="0"/>
                <a:cs typeface="Tahoma" panose="020B0604030504040204" pitchFamily="34" charset="0"/>
                <a:sym typeface="Helvetica Neue"/>
              </a:rPr>
              <a:t>Book A Quick Teams Call with Martino</a:t>
            </a:r>
            <a:r>
              <a:rPr lang="en-US" sz="6000" dirty="0">
                <a:solidFill>
                  <a:srgbClr val="002060"/>
                </a:solidFill>
                <a:latin typeface="Eurostile" panose="020B0504020202050204" pitchFamily="34" charset="77"/>
                <a:ea typeface="Tahoma" panose="020B0604030504040204" pitchFamily="34" charset="0"/>
                <a:cs typeface="Tahoma" panose="020B0604030504040204" pitchFamily="34" charset="0"/>
              </a:rPr>
              <a:t>! Click </a:t>
            </a:r>
            <a:r>
              <a:rPr lang="en-US" sz="6000" dirty="0">
                <a:solidFill>
                  <a:srgbClr val="002060"/>
                </a:solidFill>
                <a:latin typeface="Eurostile" panose="020B0504020202050204" pitchFamily="34" charset="77"/>
                <a:ea typeface="Tahoma" panose="020B0604030504040204" pitchFamily="34" charset="0"/>
                <a:cs typeface="Tahoma" panose="020B0604030504040204" pitchFamily="34" charset="0"/>
                <a:hlinkClick r:id="rId12"/>
              </a:rPr>
              <a:t>Calander Link</a:t>
            </a:r>
            <a:r>
              <a:rPr lang="en-US" sz="6000" dirty="0">
                <a:solidFill>
                  <a:srgbClr val="002060"/>
                </a:solidFill>
                <a:latin typeface="Eurostile" panose="020B0504020202050204" pitchFamily="34" charset="77"/>
                <a:ea typeface="Tahoma" panose="020B0604030504040204" pitchFamily="34" charset="0"/>
                <a:cs typeface="Tahoma" panose="020B0604030504040204" pitchFamily="34" charset="0"/>
              </a:rPr>
              <a:t> or email </a:t>
            </a:r>
            <a:r>
              <a:rPr lang="en-US" sz="6000" dirty="0">
                <a:solidFill>
                  <a:srgbClr val="002060"/>
                </a:solidFill>
                <a:latin typeface="Eurostile" panose="020B0504020202050204" pitchFamily="34" charset="77"/>
                <a:ea typeface="Tahoma" panose="020B0604030504040204" pitchFamily="34" charset="0"/>
                <a:cs typeface="Tahoma" panose="020B0604030504040204" pitchFamily="34" charset="0"/>
                <a:hlinkClick r:id="rId13"/>
              </a:rPr>
              <a:t>rachel@claimsconsultancyclub.com</a:t>
            </a:r>
            <a:r>
              <a:rPr lang="en-US" sz="6000" dirty="0">
                <a:solidFill>
                  <a:srgbClr val="002060"/>
                </a:solidFill>
                <a:latin typeface="Eurostile" panose="020B0504020202050204" pitchFamily="34" charset="77"/>
                <a:ea typeface="Tahoma" panose="020B0604030504040204" pitchFamily="34" charset="0"/>
                <a:cs typeface="Tahoma" panose="020B0604030504040204" pitchFamily="34" charset="0"/>
              </a:rPr>
              <a:t> to arrange a call</a:t>
            </a:r>
            <a:endParaRPr kumimoji="0" lang="en-US" sz="6000" b="1" i="0" u="none" strike="noStrike" cap="none" spc="0" normalizeH="0" baseline="0" dirty="0">
              <a:ln>
                <a:noFill/>
              </a:ln>
              <a:solidFill>
                <a:srgbClr val="002060"/>
              </a:solidFill>
              <a:effectLst/>
              <a:uFillTx/>
              <a:latin typeface="Eurostile" panose="020B0504020202050204" pitchFamily="34" charset="77"/>
              <a:sym typeface="Helvetica Neue"/>
            </a:endParaRPr>
          </a:p>
        </p:txBody>
      </p:sp>
      <p:sp>
        <p:nvSpPr>
          <p:cNvPr id="13" name="Line">
            <a:extLst>
              <a:ext uri="{FF2B5EF4-FFF2-40B4-BE49-F238E27FC236}">
                <a16:creationId xmlns:a16="http://schemas.microsoft.com/office/drawing/2014/main" id="{435E9EC7-7698-D8B3-9F5B-EF406F10E976}"/>
              </a:ext>
            </a:extLst>
          </p:cNvPr>
          <p:cNvSpPr/>
          <p:nvPr/>
        </p:nvSpPr>
        <p:spPr>
          <a:xfrm>
            <a:off x="7638264" y="31495848"/>
            <a:ext cx="3123428" cy="0"/>
          </a:xfrm>
          <a:prstGeom prst="line">
            <a:avLst/>
          </a:prstGeom>
          <a:ln w="12700">
            <a:solidFill>
              <a:srgbClr val="5E5E5E"/>
            </a:solidFill>
            <a:miter lim="400000"/>
          </a:ln>
        </p:spPr>
        <p:txBody>
          <a:bodyPr lIns="223242" tIns="223242" rIns="223242" bIns="223242" anchor="ctr"/>
          <a:lstStyle/>
          <a:p>
            <a:pPr defTabSz="3423073">
              <a:defRPr sz="2800" b="0">
                <a:solidFill>
                  <a:srgbClr val="FFFFFF"/>
                </a:solidFill>
              </a:defRPr>
            </a:pPr>
            <a:endParaRPr sz="11667" dirty="0"/>
          </a:p>
        </p:txBody>
      </p:sp>
      <p:sp>
        <p:nvSpPr>
          <p:cNvPr id="22" name="Rectangle 5">
            <a:extLst>
              <a:ext uri="{FF2B5EF4-FFF2-40B4-BE49-F238E27FC236}">
                <a16:creationId xmlns:a16="http://schemas.microsoft.com/office/drawing/2014/main" id="{13A5434E-AE96-4EB9-E9AC-263069595723}"/>
              </a:ext>
            </a:extLst>
          </p:cNvPr>
          <p:cNvSpPr>
            <a:spLocks noChangeArrowheads="1"/>
          </p:cNvSpPr>
          <p:nvPr/>
        </p:nvSpPr>
        <p:spPr bwMode="auto">
          <a:xfrm>
            <a:off x="0" y="-353943"/>
            <a:ext cx="309700"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br>
              <a:rPr kumimoji="0" lang="en-US" altLang="en-US" sz="2800" b="0" i="0" u="none" strike="noStrike" cap="none" normalizeH="0" baseline="0" dirty="0">
                <a:ln>
                  <a:noFill/>
                </a:ln>
                <a:solidFill>
                  <a:schemeClr val="tx1"/>
                </a:solidFill>
                <a:effectLst/>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43201829"/>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cap="flat">
          <a:noFill/>
          <a:miter lim="400000"/>
        </a:ln>
        <a:effectLst/>
        <a:sp3d/>
      </a:spPr>
      <a:bodyPr rot="0" spcFirstLastPara="1" vertOverflow="overflow" horzOverflow="overflow" vert="horz" wrap="square" lIns="122783" tIns="122783" rIns="122783" bIns="122783" numCol="1" spcCol="38100" rtlCol="0" anchor="ctr">
        <a:spAutoFit/>
      </a:bodyPr>
      <a:lstStyle>
        <a:defPPr marL="0" marR="0" indent="0" algn="ctr" defTabSz="2510234" rtl="0" fontAlgn="auto" latinLnBrk="0" hangingPunct="0">
          <a:lnSpc>
            <a:spcPct val="100000"/>
          </a:lnSpc>
          <a:spcBef>
            <a:spcPts val="0"/>
          </a:spcBef>
          <a:spcAft>
            <a:spcPts val="0"/>
          </a:spcAft>
          <a:buClrTx/>
          <a:buSzTx/>
          <a:buFontTx/>
          <a:buNone/>
          <a:tabLst/>
          <a:defRPr kumimoji="0" sz="90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381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122783" tIns="122783" rIns="122783" bIns="122783" numCol="1" spcCol="38100" rtlCol="0" anchor="ctr">
        <a:spAutoFit/>
      </a:bodyPr>
      <a:lstStyle>
        <a:defPPr marL="0" marR="0" indent="0" algn="ctr" defTabSz="2510234" rtl="0" fontAlgn="auto" latinLnBrk="0" hangingPunct="0">
          <a:lnSpc>
            <a:spcPct val="100000"/>
          </a:lnSpc>
          <a:spcBef>
            <a:spcPts val="0"/>
          </a:spcBef>
          <a:spcAft>
            <a:spcPts val="0"/>
          </a:spcAft>
          <a:buClrTx/>
          <a:buSzTx/>
          <a:buFontTx/>
          <a:buNone/>
          <a:tabLst/>
          <a:defRPr kumimoji="0" sz="102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cap="flat">
          <a:noFill/>
          <a:miter lim="400000"/>
        </a:ln>
        <a:effectLst/>
        <a:sp3d/>
      </a:spPr>
      <a:bodyPr rot="0" spcFirstLastPara="1" vertOverflow="overflow" horzOverflow="overflow" vert="horz" wrap="square" lIns="122783" tIns="122783" rIns="122783" bIns="122783" numCol="1" spcCol="38100" rtlCol="0" anchor="ctr">
        <a:spAutoFit/>
      </a:bodyPr>
      <a:lstStyle>
        <a:defPPr marL="0" marR="0" indent="0" algn="ctr" defTabSz="2510234" rtl="0" fontAlgn="auto" latinLnBrk="0" hangingPunct="0">
          <a:lnSpc>
            <a:spcPct val="100000"/>
          </a:lnSpc>
          <a:spcBef>
            <a:spcPts val="0"/>
          </a:spcBef>
          <a:spcAft>
            <a:spcPts val="0"/>
          </a:spcAft>
          <a:buClrTx/>
          <a:buSzTx/>
          <a:buFontTx/>
          <a:buNone/>
          <a:tabLst/>
          <a:defRPr kumimoji="0" sz="90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381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122783" tIns="122783" rIns="122783" bIns="122783" numCol="1" spcCol="38100" rtlCol="0" anchor="ctr">
        <a:spAutoFit/>
      </a:bodyPr>
      <a:lstStyle>
        <a:defPPr marL="0" marR="0" indent="0" algn="ctr" defTabSz="2510234" rtl="0" fontAlgn="auto" latinLnBrk="0" hangingPunct="0">
          <a:lnSpc>
            <a:spcPct val="100000"/>
          </a:lnSpc>
          <a:spcBef>
            <a:spcPts val="0"/>
          </a:spcBef>
          <a:spcAft>
            <a:spcPts val="0"/>
          </a:spcAft>
          <a:buClrTx/>
          <a:buSzTx/>
          <a:buFontTx/>
          <a:buNone/>
          <a:tabLst/>
          <a:defRPr kumimoji="0" sz="102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20027</TotalTime>
  <Words>625</Words>
  <Application>Microsoft Macintosh PowerPoint</Application>
  <PresentationFormat>Custom</PresentationFormat>
  <Paragraphs>104</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Eurostile</vt:lpstr>
      <vt:lpstr>Helvetica Light</vt:lpstr>
      <vt:lpstr>Helvetica Neue</vt:lpstr>
      <vt:lpstr>Helvetica Neue Light</vt:lpstr>
      <vt:lpstr>Helvetica Neue Medium</vt:lpstr>
      <vt:lpstr>Helvetica Neue Thin</vt:lpstr>
      <vt:lpstr>Tahoma</vt:lpstr>
      <vt:lpstr>White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Rachel Montgomery</dc:creator>
  <cp:lastModifiedBy>Rachel Montgomery</cp:lastModifiedBy>
  <cp:revision>56</cp:revision>
  <dcterms:modified xsi:type="dcterms:W3CDTF">2025-11-04T15:42:17Z</dcterms:modified>
</cp:coreProperties>
</file>